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4" r:id="rId5"/>
    <p:sldId id="275" r:id="rId6"/>
    <p:sldId id="276" r:id="rId7"/>
    <p:sldId id="277" r:id="rId8"/>
    <p:sldId id="278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307650"/>
            <a:ext cx="12191999" cy="4242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	Shall we gather at the river,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Where bright angel feet have trod; With its crystal tide forever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Flowing by the throne of God?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28992"/>
            <a:ext cx="12192000" cy="4242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Yes, we'll gather at the river,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beautiful, the beautiful river, Gather with the saints at the river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That flows by the throne of God.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160533"/>
            <a:ext cx="12191999" cy="4242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2.  On the bosom of the river,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Where the Savior King we own,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We shall meet and sorrow never,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'Neath the glory of the throne.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5F60D1F-7FE7-A102-ECEC-70E02E567B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D458DE0-24BE-BF65-3780-154E80C45A91}"/>
              </a:ext>
            </a:extLst>
          </p:cNvPr>
          <p:cNvSpPr txBox="1"/>
          <p:nvPr/>
        </p:nvSpPr>
        <p:spPr>
          <a:xfrm>
            <a:off x="0" y="1228992"/>
            <a:ext cx="12192000" cy="4242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Yes, we'll gather at the river,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beautiful, the beautiful river, Gather with the saints at the river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That flows by the throne of God.</a:t>
            </a:r>
          </a:p>
        </p:txBody>
      </p:sp>
    </p:spTree>
    <p:extLst>
      <p:ext uri="{BB962C8B-B14F-4D97-AF65-F5344CB8AC3E}">
        <p14:creationId xmlns:p14="http://schemas.microsoft.com/office/powerpoint/2010/main" val="1911417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B1EADCE-DAAC-A0E1-63B9-3882F6B067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E15C6F6-358D-E761-8D6A-3675E1AD2EE2}"/>
              </a:ext>
            </a:extLst>
          </p:cNvPr>
          <p:cNvSpPr txBox="1"/>
          <p:nvPr/>
        </p:nvSpPr>
        <p:spPr>
          <a:xfrm>
            <a:off x="1" y="1160533"/>
            <a:ext cx="12191999" cy="4242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 Ere we reach the shining river,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Lay we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ev'ry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burden down;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Grace our spirits will deliver,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provide a robe and crown.</a:t>
            </a:r>
          </a:p>
        </p:txBody>
      </p:sp>
    </p:spTree>
    <p:extLst>
      <p:ext uri="{BB962C8B-B14F-4D97-AF65-F5344CB8AC3E}">
        <p14:creationId xmlns:p14="http://schemas.microsoft.com/office/powerpoint/2010/main" val="210056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D62B819-5DA2-426A-CDB8-506496036D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18D426-95F0-09D0-9AF0-8A998BEDB165}"/>
              </a:ext>
            </a:extLst>
          </p:cNvPr>
          <p:cNvSpPr txBox="1"/>
          <p:nvPr/>
        </p:nvSpPr>
        <p:spPr>
          <a:xfrm>
            <a:off x="0" y="1228992"/>
            <a:ext cx="12192000" cy="4242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Yes, we'll gather at the river,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beautiful, the beautiful river, Gather with the saints at the river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That flows by the throne of God.</a:t>
            </a:r>
          </a:p>
        </p:txBody>
      </p:sp>
    </p:spTree>
    <p:extLst>
      <p:ext uri="{BB962C8B-B14F-4D97-AF65-F5344CB8AC3E}">
        <p14:creationId xmlns:p14="http://schemas.microsoft.com/office/powerpoint/2010/main" val="3170799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C27382A-5291-5426-65E2-E1D41CA4E9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8DF2AE2-19EF-FEFB-FC16-2A6161CC3660}"/>
              </a:ext>
            </a:extLst>
          </p:cNvPr>
          <p:cNvSpPr txBox="1"/>
          <p:nvPr/>
        </p:nvSpPr>
        <p:spPr>
          <a:xfrm>
            <a:off x="1" y="1160533"/>
            <a:ext cx="12191999" cy="4242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4. Soon we'll reach the shining river,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Soon our pilgrimage will cease;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Soon our happy hearts will quiver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the melody of peace.</a:t>
            </a:r>
          </a:p>
        </p:txBody>
      </p:sp>
    </p:spTree>
    <p:extLst>
      <p:ext uri="{BB962C8B-B14F-4D97-AF65-F5344CB8AC3E}">
        <p14:creationId xmlns:p14="http://schemas.microsoft.com/office/powerpoint/2010/main" val="2217700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E2093D2-F3F9-6A2B-8878-E42419CD06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369BC1-E62E-497D-1F67-751E0AC4A58E}"/>
              </a:ext>
            </a:extLst>
          </p:cNvPr>
          <p:cNvSpPr txBox="1"/>
          <p:nvPr/>
        </p:nvSpPr>
        <p:spPr>
          <a:xfrm>
            <a:off x="0" y="1228992"/>
            <a:ext cx="12192000" cy="4242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Yes, we'll gather at the river,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beautiful, the beautiful river, Gather with the saints at the river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That flows by the throne of God.</a:t>
            </a:r>
          </a:p>
        </p:txBody>
      </p:sp>
    </p:spTree>
    <p:extLst>
      <p:ext uri="{BB962C8B-B14F-4D97-AF65-F5344CB8AC3E}">
        <p14:creationId xmlns:p14="http://schemas.microsoft.com/office/powerpoint/2010/main" val="2923954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257</Words>
  <Application>Microsoft Office PowerPoint</Application>
  <PresentationFormat>Widescreen</PresentationFormat>
  <Paragraphs>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Shall We Gather at the River?</dc:title>
  <dc:creator>Songs123.xyz</dc:creator>
  <cp:keywords>Songs, Hymns, Copyright Free, Slides, Lyric Slides, Group Singing, Sing Along, Shall We Gather at the River?</cp:keywords>
  <cp:lastModifiedBy>Thomas Edel</cp:lastModifiedBy>
  <cp:revision>17</cp:revision>
  <dcterms:created xsi:type="dcterms:W3CDTF">2023-06-08T17:19:40Z</dcterms:created>
  <dcterms:modified xsi:type="dcterms:W3CDTF">2025-05-10T04:47:40Z</dcterms:modified>
</cp:coreProperties>
</file>