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6" r:id="rId3"/>
    <p:sldId id="268" r:id="rId4"/>
    <p:sldId id="274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50"/>
    <a:srgbClr val="660066"/>
    <a:srgbClr val="4B004B"/>
    <a:srgbClr val="3C003C"/>
    <a:srgbClr val="460046"/>
    <a:srgbClr val="4F0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85E-47D6-49E5-8D18-04C5447DA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ACEB4-F2A6-034C-0C47-C83EEDBC0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0301E-D24C-FFBA-F007-CCF5054D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8/3/2024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A4070-F593-38DB-039E-F982BA92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72D56-4B0F-7CC4-398E-AA2FD748D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4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1134-0323-464B-D441-8831C968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0B4BF-6F76-819F-F53B-37B9824CF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9644-339C-3FB3-EF91-888A4D16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8/3/2024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8F5B-E8CE-E8C2-7BFB-34511B29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450C6-0D02-4D54-9149-07111032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2AF69-C09A-D594-9A10-36E54B873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28F20-F8FF-5643-5114-4279996B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BAB77-786D-F250-EC5A-45C2CB58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8/3/2024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F7AF8-2D60-925C-BDFA-AC6900F71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5AB49-614B-BF40-FB64-487B6CFB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02C3C-832A-70ED-A440-923DEF494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2B606-CFC8-846F-3802-ADD30847E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28695-13C2-D352-AEAB-6E6961FB6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8/3/2024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76188-ED85-15DB-264B-104D7487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57BC4-4083-4BE1-2711-F1E86959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4ECC8-0F48-B532-30FD-5A69C4551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0C972-0895-D5E5-B2D2-D060938C3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F0150-28CF-DAD8-27F6-20D55428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8/3/2024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F98B-1218-3EE8-2DF5-74E8541B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388D-D54E-228C-28EC-37896854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6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C2730-C6E8-B756-B386-FEF0F7DD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89A75-5AE4-D10F-1B04-45BFA517D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90BB3-333B-F63E-343D-882A4FDDA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8E75-3B5C-78E4-93B6-41C33364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8/3/2024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FAAED-1098-08C4-2851-D3E9E3B5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40C8A-6214-787B-0D41-DE7F82B9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5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C8A3-A801-8078-0D1E-863720BA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67581-7989-334A-7EF3-94575C822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F4DC6-9C16-D149-71BD-41C19D2ED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9E59-E552-9F35-C564-9D4432423D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D45AB-A505-8763-71E8-B97B53D10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F783C-E896-1296-F7EC-1623C142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8/3/2024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56F0A-4A42-E73F-C72C-A52F976A6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BD4859-1837-C296-4BAF-0FF4A7E1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4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8CE9-7307-8D03-9A1A-83B0EAA0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FCDB1-623B-7102-23CB-F5A9F546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8/3/2024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6BADF-7F30-C03D-5E9D-BB761116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D8D5-0A24-737C-46EB-6E14AA20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8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F2015-1A9F-4746-846E-AAD39E43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8/3/2024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40DF5-E6B1-7D4D-28D1-1D409BDF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D710-8DC7-7FDE-CF8D-2DED8C26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A872-7978-1CCB-8D06-3387C60B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52944-FF94-701B-B017-45998C59E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85065-9376-059E-B495-F5FD9EBB1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F1A6-A848-8337-D432-B2FB70404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8/3/2024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E1D1D-256D-AC53-096E-EFD7DE7C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83786-177A-0608-EF78-4AAF5B11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5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AFC6-5862-BA37-4ED1-5B771706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8537C-6EFB-8BC6-7CA9-4FD64B0287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30B98-9314-E175-615D-62E37C095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00FA2-B8B1-F738-CA6F-7C0BE9D5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8/3/2024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A6D18-3291-48CF-392F-60ED2F7B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C4217-851D-D5C9-0280-10350CDD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rgbClr val="660066">
                <a:lumMod val="77000"/>
              </a:srgb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C442E-1306-6A25-6A47-53894C9DF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DCCD1-AF5E-CDD4-CFDB-2172016FC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7330E-D76D-E960-59D5-8227F15E5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9879-94BE-430A-A027-A00B97943D9D}" type="datetimeFigureOut">
              <a:rPr lang="en-US" smtClean="0"/>
              <a:t>8/3/2024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E5B69-0EAD-80FF-D5DC-65CE5C046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81B78-D942-7C1C-2A8B-350236726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6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496661"/>
            <a:ext cx="12191999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8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1. 	Rock of Ages, cleft for me,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Let me hide myself in Thee;</a:t>
            </a:r>
          </a:p>
          <a:p>
            <a:pPr algn="ctr">
              <a:spcAft>
                <a:spcPts val="18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Let the water and the blood,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From Thy wounded side which flowed,</a:t>
            </a:r>
          </a:p>
          <a:p>
            <a:pPr algn="ctr">
              <a:spcAft>
                <a:spcPts val="12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Be of sin the double cure;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Cleanse me from its guilt and power.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27898B-EDCE-BE11-571F-853E77791D9B}"/>
              </a:ext>
            </a:extLst>
          </p:cNvPr>
          <p:cNvSpPr txBox="1"/>
          <p:nvPr/>
        </p:nvSpPr>
        <p:spPr>
          <a:xfrm>
            <a:off x="164538" y="6237814"/>
            <a:ext cx="11862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Copyright:  Public Domain</a:t>
            </a:r>
          </a:p>
        </p:txBody>
      </p:sp>
    </p:spTree>
    <p:extLst>
      <p:ext uri="{BB962C8B-B14F-4D97-AF65-F5344CB8AC3E}">
        <p14:creationId xmlns:p14="http://schemas.microsoft.com/office/powerpoint/2010/main" val="234687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541101"/>
            <a:ext cx="12191999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8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2.  Not the labors of my hands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Can fulfill Thy law's demands;</a:t>
            </a:r>
          </a:p>
          <a:p>
            <a:pPr algn="ctr">
              <a:spcAft>
                <a:spcPts val="18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Could my zeal no respite know,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Could my tears forever flow,</a:t>
            </a:r>
          </a:p>
          <a:p>
            <a:pPr algn="ctr">
              <a:spcAft>
                <a:spcPts val="18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All for sin could not atone;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Thou must save, and Thou alone.</a:t>
            </a:r>
          </a:p>
        </p:txBody>
      </p:sp>
    </p:spTree>
    <p:extLst>
      <p:ext uri="{BB962C8B-B14F-4D97-AF65-F5344CB8AC3E}">
        <p14:creationId xmlns:p14="http://schemas.microsoft.com/office/powerpoint/2010/main" val="26329720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501772"/>
            <a:ext cx="121920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8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3. 	</a:t>
            </a: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Nothing in my hand I bring,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Simply to Thy cross I cling;</a:t>
            </a:r>
          </a:p>
          <a:p>
            <a:pPr algn="ctr">
              <a:spcAft>
                <a:spcPts val="18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Naked, come to Thee for dress;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Helpless, look to Thee for grace;</a:t>
            </a:r>
          </a:p>
          <a:p>
            <a:pPr algn="ctr">
              <a:spcAft>
                <a:spcPts val="18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Foul, I to the fountain fly;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Wash me, Savior, or I die!</a:t>
            </a:r>
          </a:p>
        </p:txBody>
      </p:sp>
    </p:spTree>
    <p:extLst>
      <p:ext uri="{BB962C8B-B14F-4D97-AF65-F5344CB8AC3E}">
        <p14:creationId xmlns:p14="http://schemas.microsoft.com/office/powerpoint/2010/main" val="11625619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501772"/>
            <a:ext cx="121920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8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4. 	</a:t>
            </a: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While I draw this fleeting breath,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When my eyes shall close in death,</a:t>
            </a:r>
          </a:p>
          <a:p>
            <a:pPr algn="ctr">
              <a:spcAft>
                <a:spcPts val="18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When I soar to worlds unknown,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See Thee on Thy judgment throne,</a:t>
            </a:r>
          </a:p>
          <a:p>
            <a:pPr algn="ctr">
              <a:spcAft>
                <a:spcPts val="18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Rock of Ages, cleft for me,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Let me hide myself in Thee.</a:t>
            </a:r>
          </a:p>
        </p:txBody>
      </p:sp>
    </p:spTree>
    <p:extLst>
      <p:ext uri="{BB962C8B-B14F-4D97-AF65-F5344CB8AC3E}">
        <p14:creationId xmlns:p14="http://schemas.microsoft.com/office/powerpoint/2010/main" val="42477784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912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202</Words>
  <Application>Microsoft Office PowerPoint</Application>
  <PresentationFormat>Widescreen</PresentationFormat>
  <Paragraphs>13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Rock of Ages</dc:title>
  <dc:creator>Thomas</dc:creator>
  <cp:keywords>Songs, Hymns, Copyright Free, Slides, Lyric Slides, Group Singing, Sing Along, Rock of Ages</cp:keywords>
  <cp:lastModifiedBy>Thomas Edel</cp:lastModifiedBy>
  <cp:revision>19</cp:revision>
  <dcterms:created xsi:type="dcterms:W3CDTF">2023-06-08T17:19:40Z</dcterms:created>
  <dcterms:modified xsi:type="dcterms:W3CDTF">2024-08-03T19:50:05Z</dcterms:modified>
</cp:coreProperties>
</file>