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2" r:id="rId5"/>
    <p:sldId id="268" r:id="rId6"/>
    <p:sldId id="273" r:id="rId7"/>
    <p:sldId id="270" r:id="rId8"/>
    <p:sldId id="274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93385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1. 	Redeemed, how I love to proclaim it!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Redeemed by the blood of the Lamb;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Redeemed through His infinite mercy,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His child, and forever, I am.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24558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Redeemed, redeemed,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Redeemed by the blood of the Lamb;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Redeemed, redeemed,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His child, and forever, I am.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86907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	Redeemed and so happy in Jesus,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 language my rapture can tell;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know that the light of His presence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me doth continually dwell.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24558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Redeemed, redeemed,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Redeemed by the blood of the Lamb;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Redeemed, redeemed,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His child, and forever, I am.</a:t>
            </a:r>
          </a:p>
        </p:txBody>
      </p:sp>
    </p:spTree>
    <p:extLst>
      <p:ext uri="{BB962C8B-B14F-4D97-AF65-F5344CB8AC3E}">
        <p14:creationId xmlns:p14="http://schemas.microsoft.com/office/powerpoint/2010/main" val="3632420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86907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	 I think of my blessed Redeemer,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think of Him all the day long;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sing, for I cannot be silent;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His love is the theme of my song.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24558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Redeemed, redeemed,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Redeemed by the blood of the Lamb;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Redeemed, redeemed,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His child, and forever, I am.</a:t>
            </a:r>
          </a:p>
        </p:txBody>
      </p:sp>
    </p:spTree>
    <p:extLst>
      <p:ext uri="{BB962C8B-B14F-4D97-AF65-F5344CB8AC3E}">
        <p14:creationId xmlns:p14="http://schemas.microsoft.com/office/powerpoint/2010/main" val="2687522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86907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	 I know I shall see in His beauty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King in whose law I delight,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Who lovingly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guardeth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my footsteps,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giveth me songs in the night.</a:t>
            </a:r>
          </a:p>
        </p:txBody>
      </p:sp>
    </p:spTree>
    <p:extLst>
      <p:ext uri="{BB962C8B-B14F-4D97-AF65-F5344CB8AC3E}">
        <p14:creationId xmlns:p14="http://schemas.microsoft.com/office/powerpoint/2010/main" val="3894428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24558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Redeemed, redeemed,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Redeemed by the blood of the Lamb;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Redeemed, redeemed,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His child, and forever, I am.</a:t>
            </a:r>
          </a:p>
        </p:txBody>
      </p:sp>
    </p:spTree>
    <p:extLst>
      <p:ext uri="{BB962C8B-B14F-4D97-AF65-F5344CB8AC3E}">
        <p14:creationId xmlns:p14="http://schemas.microsoft.com/office/powerpoint/2010/main" val="1184842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242</Words>
  <Application>Microsoft Office PowerPoint</Application>
  <PresentationFormat>Widescreen</PresentationFormat>
  <Paragraphs>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Redeemed</dc:title>
  <dc:creator>Thomas</dc:creator>
  <cp:keywords>Songs, Hymns, Copyright Free, Slides, Lyric Slides, Group Singing, Sing Along, Redeemed</cp:keywords>
  <cp:lastModifiedBy>Thomas Edel</cp:lastModifiedBy>
  <cp:revision>13</cp:revision>
  <dcterms:created xsi:type="dcterms:W3CDTF">2023-06-08T17:19:40Z</dcterms:created>
  <dcterms:modified xsi:type="dcterms:W3CDTF">2024-03-05T21:07:01Z</dcterms:modified>
</cp:coreProperties>
</file>