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332795"/>
            <a:ext cx="12191999" cy="7094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lnSpc>
                <a:spcPts val="6000"/>
              </a:lnSpc>
              <a:spcAft>
                <a:spcPts val="1800"/>
              </a:spcAft>
              <a:buAutoNum type="arabicPeriod"/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Praise to the Lord, the Almighty,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 King of creation!</a:t>
            </a:r>
          </a:p>
          <a:p>
            <a:pPr algn="ctr">
              <a:lnSpc>
                <a:spcPts val="6000"/>
              </a:lnSpc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my soul, praise Him,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for He is thy health and salvation!</a:t>
            </a:r>
          </a:p>
          <a:p>
            <a:pPr algn="ctr">
              <a:lnSpc>
                <a:spcPts val="6000"/>
              </a:lnSpc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All ye who hear,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now to His temple draw near;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Join me in glad adoration!</a:t>
            </a:r>
          </a:p>
          <a:p>
            <a:pPr algn="ctr">
              <a:spcAft>
                <a:spcPts val="2400"/>
              </a:spcAft>
            </a:pPr>
            <a:endParaRPr lang="en-US" sz="60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014778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362743"/>
            <a:ext cx="12191999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lnSpc>
                <a:spcPts val="6000"/>
              </a:lnSpc>
              <a:spcAft>
                <a:spcPts val="1800"/>
              </a:spcAft>
              <a:buAutoNum type="arabicPeriod" startAt="2"/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Praise to the Lord, who o’er all things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 wondrously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reigneth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ts val="6000"/>
              </a:lnSpc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Shelters thee under His wings,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yes, so gently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sustaineth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! </a:t>
            </a:r>
          </a:p>
          <a:p>
            <a:pPr algn="ctr">
              <a:lnSpc>
                <a:spcPts val="6000"/>
              </a:lnSpc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Hast thou not seen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how all thy longings have been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Granted in what He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ordaineth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?</a:t>
            </a:r>
            <a:endParaRPr lang="en-US" sz="60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009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362743"/>
            <a:ext cx="12191999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lnSpc>
                <a:spcPts val="6000"/>
              </a:lnSpc>
              <a:spcAft>
                <a:spcPts val="1800"/>
              </a:spcAft>
              <a:buAutoNum type="arabicPeriod" startAt="3"/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Praise to the Lord, who doth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prosper thy work and defend thee;</a:t>
            </a:r>
          </a:p>
          <a:p>
            <a:pPr algn="ctr">
              <a:lnSpc>
                <a:spcPts val="6000"/>
              </a:lnSpc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Surely His goodness and mercy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here daily attend thee. </a:t>
            </a:r>
          </a:p>
          <a:p>
            <a:pPr algn="ctr">
              <a:lnSpc>
                <a:spcPts val="6000"/>
              </a:lnSpc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Ponder anew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what the Almighty can do,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If with His love He befriend thee.</a:t>
            </a:r>
            <a:endParaRPr lang="en-US" sz="60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707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362743"/>
            <a:ext cx="12191999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  <a:spcAft>
                <a:spcPts val="1800"/>
              </a:spcAft>
              <a:buAutoNum type="arabicPeriod" startAt="4"/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 Praise to the Lord!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let all that is in me adore Him. </a:t>
            </a:r>
          </a:p>
          <a:p>
            <a:pPr algn="ctr">
              <a:lnSpc>
                <a:spcPts val="6000"/>
              </a:lnSpc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All that hath life and breath,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come now with praises before Him! </a:t>
            </a:r>
          </a:p>
          <a:p>
            <a:pPr algn="ctr">
              <a:lnSpc>
                <a:spcPts val="6000"/>
              </a:lnSpc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Let the Amen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sound from His people again;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Gladly for aye we adore Him.</a:t>
            </a:r>
            <a:endParaRPr lang="en-US" sz="60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28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193</Words>
  <Application>Microsoft Office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Praise to the Lord, the Almighty</dc:title>
  <dc:creator>Thomas</dc:creator>
  <cp:keywords>Songs, Hymns, Copyright Free, Slides, Lyric Slides, Group Singing, Sing Along, Praise to the Lord, the Almighty</cp:keywords>
  <cp:lastModifiedBy>Thomas Edel</cp:lastModifiedBy>
  <cp:revision>16</cp:revision>
  <dcterms:created xsi:type="dcterms:W3CDTF">2023-06-08T17:19:40Z</dcterms:created>
  <dcterms:modified xsi:type="dcterms:W3CDTF">2024-09-11T19:03:44Z</dcterms:modified>
</cp:coreProperties>
</file>