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73" r:id="rId6"/>
    <p:sldId id="274" r:id="rId7"/>
    <p:sldId id="275" r:id="rId8"/>
    <p:sldId id="276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057"/>
            <a:ext cx="1219199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1.  Oh worship the King,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all glorious above, </a:t>
            </a:r>
          </a:p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And gratefully sing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His wonderful love!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endParaRPr lang="en-US" sz="54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85228"/>
            <a:ext cx="1219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Our Shield and Defender,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the Ancient of Days, </a:t>
            </a:r>
          </a:p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Pavilioned in splendor,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and girded with praise.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2.  O tell of his might,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O sing of his grace, </a:t>
            </a:r>
          </a:p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Whose robe is the light,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whose canopy space!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52378"/>
            <a:ext cx="1219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His chariots of wrath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the deep thunderclouds form, </a:t>
            </a:r>
          </a:p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And dark is His path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on the wings of the storm.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3.  Thy bountiful care,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what tongue can recite? </a:t>
            </a:r>
          </a:p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It breathes in the air,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it shines in the light;</a:t>
            </a:r>
          </a:p>
        </p:txBody>
      </p:sp>
    </p:spTree>
    <p:extLst>
      <p:ext uri="{BB962C8B-B14F-4D97-AF65-F5344CB8AC3E}">
        <p14:creationId xmlns:p14="http://schemas.microsoft.com/office/powerpoint/2010/main" val="1021813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52378"/>
            <a:ext cx="1219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It streams from the hills,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it descends to the plain, </a:t>
            </a:r>
          </a:p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And sweetly distills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in the dew and the rain.</a:t>
            </a:r>
          </a:p>
        </p:txBody>
      </p:sp>
    </p:spTree>
    <p:extLst>
      <p:ext uri="{BB962C8B-B14F-4D97-AF65-F5344CB8AC3E}">
        <p14:creationId xmlns:p14="http://schemas.microsoft.com/office/powerpoint/2010/main" val="392808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4.  Frail children of dust,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and feeble as frail, </a:t>
            </a:r>
          </a:p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In Thee do we trust,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nor find Thee to fail.</a:t>
            </a:r>
          </a:p>
        </p:txBody>
      </p:sp>
    </p:spTree>
    <p:extLst>
      <p:ext uri="{BB962C8B-B14F-4D97-AF65-F5344CB8AC3E}">
        <p14:creationId xmlns:p14="http://schemas.microsoft.com/office/powerpoint/2010/main" val="1248361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52378"/>
            <a:ext cx="1219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Thy mercies how tender,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how firm to the end, </a:t>
            </a:r>
          </a:p>
          <a:p>
            <a:pPr algn="ctr">
              <a:spcAft>
                <a:spcPts val="24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Our Maker, Defender,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Redeemer, and Friend!</a:t>
            </a:r>
          </a:p>
        </p:txBody>
      </p:sp>
    </p:spTree>
    <p:extLst>
      <p:ext uri="{BB962C8B-B14F-4D97-AF65-F5344CB8AC3E}">
        <p14:creationId xmlns:p14="http://schemas.microsoft.com/office/powerpoint/2010/main" val="979778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193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Worship the King</dc:title>
  <dc:creator>Thomas</dc:creator>
  <cp:keywords>Songs, Hymns, Copyright Free, Slides, Lyric Slides, Group Singing, Sing Along, O Worship the King</cp:keywords>
  <cp:lastModifiedBy>Thomas Edel</cp:lastModifiedBy>
  <cp:revision>18</cp:revision>
  <dcterms:created xsi:type="dcterms:W3CDTF">2023-06-08T17:19:40Z</dcterms:created>
  <dcterms:modified xsi:type="dcterms:W3CDTF">2024-09-24T23:11:54Z</dcterms:modified>
</cp:coreProperties>
</file>