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5" r:id="rId6"/>
    <p:sldId id="266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77074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 O the deep, deep love of Jesus,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Vast, unmeasured, boundless, free!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Rolling as a mighty ocean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its fullness over me!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04894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Underneath me, all around me,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Is the current of Thy love;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Leading onward, leading homeward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my glorious rest above!</a:t>
            </a:r>
          </a:p>
        </p:txBody>
      </p:sp>
    </p:spTree>
    <p:extLst>
      <p:ext uri="{BB962C8B-B14F-4D97-AF65-F5344CB8AC3E}">
        <p14:creationId xmlns:p14="http://schemas.microsoft.com/office/powerpoint/2010/main" val="257931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04894"/>
            <a:ext cx="1219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2.  O the deep, deep love of Jesus,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Spread His praise from shore to shore!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How He loveth, ever loveth,</a:t>
            </a:r>
          </a:p>
          <a:p>
            <a:pPr algn="ctr">
              <a:spcAft>
                <a:spcPts val="2400"/>
              </a:spcAft>
            </a:pPr>
            <a:r>
              <a:rPr lang="en-US" sz="57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Changeth</a:t>
            </a: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 never, nevermore!</a:t>
            </a:r>
          </a:p>
        </p:txBody>
      </p:sp>
    </p:spTree>
    <p:extLst>
      <p:ext uri="{BB962C8B-B14F-4D97-AF65-F5344CB8AC3E}">
        <p14:creationId xmlns:p14="http://schemas.microsoft.com/office/powerpoint/2010/main" val="1896317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04894"/>
            <a:ext cx="1219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How He watches o’er His loved ones,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Died to call them all His own;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How for them He </a:t>
            </a:r>
            <a:r>
              <a:rPr lang="en-US" sz="57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intercedeth</a:t>
            </a: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,</a:t>
            </a:r>
          </a:p>
          <a:p>
            <a:pPr algn="ctr">
              <a:spcAft>
                <a:spcPts val="2400"/>
              </a:spcAft>
            </a:pPr>
            <a:r>
              <a:rPr lang="en-US" sz="57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Watcheth</a:t>
            </a: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 o’er them from the throne!</a:t>
            </a:r>
          </a:p>
        </p:txBody>
      </p:sp>
    </p:spTree>
    <p:extLst>
      <p:ext uri="{BB962C8B-B14F-4D97-AF65-F5344CB8AC3E}">
        <p14:creationId xmlns:p14="http://schemas.microsoft.com/office/powerpoint/2010/main" val="64867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04894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O the deep, deep love of Jesus,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Love of every love the best!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’Tis an ocean vast of blessing,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’Tis a haven sweet of rest!</a:t>
            </a:r>
          </a:p>
        </p:txBody>
      </p:sp>
    </p:spTree>
    <p:extLst>
      <p:ext uri="{BB962C8B-B14F-4D97-AF65-F5344CB8AC3E}">
        <p14:creationId xmlns:p14="http://schemas.microsoft.com/office/powerpoint/2010/main" val="1409743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04894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the deep, deep love of Jesus,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’Tis a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of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heav’ns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to me;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it lifts me up to glory,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it lifts me up to Thee!</a:t>
            </a:r>
          </a:p>
        </p:txBody>
      </p:sp>
    </p:spTree>
    <p:extLst>
      <p:ext uri="{BB962C8B-B14F-4D97-AF65-F5344CB8AC3E}">
        <p14:creationId xmlns:p14="http://schemas.microsoft.com/office/powerpoint/2010/main" val="2720452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184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the Deep, Deep Love of Jesus</dc:title>
  <dc:creator>Thomas</dc:creator>
  <cp:keywords>Songs, Hymns, Copyright Free, Slides, Lyric Slides, Group Singing, Sing Along, O the Deep, Deep Love of Jesus</cp:keywords>
  <cp:lastModifiedBy>Thomas Edel</cp:lastModifiedBy>
  <cp:revision>13</cp:revision>
  <dcterms:created xsi:type="dcterms:W3CDTF">2023-06-08T17:19:40Z</dcterms:created>
  <dcterms:modified xsi:type="dcterms:W3CDTF">2024-03-13T03:36:03Z</dcterms:modified>
</cp:coreProperties>
</file>