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O sacred head now wounded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grief and shame way down,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scornfully surrounded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</a:t>
            </a:r>
            <a:r>
              <a:rPr lang="en-US" sz="6000">
                <a:solidFill>
                  <a:srgbClr val="FFFF00"/>
                </a:solidFill>
                <a:cs typeface="Times New Roman" panose="02020603050405020304" pitchFamily="18" charset="0"/>
              </a:rPr>
              <a:t>thorns Thine 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only crown.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sacred Head, what glory,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bliss till now was Thine!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Yet, though despised and gory,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joy to call Thee mine.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What Thou, my Lord, hast suffered,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Was all for sinners’ gain;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Mine, mine was the transgression,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But Thine the deadly pain.</a:t>
            </a:r>
            <a:endParaRPr lang="en-US" sz="6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8522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Lo, here I fall, my Savior!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‘Tis I deserve Thy place;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Look on me with Thy favor,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Assist me with Thy grace.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What language shall I borrow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thank Thee, dearest friend,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this Thy dying sorrow,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Thy pity without end?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make me Thine forever,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should I fainting be,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Lord, let me never, never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Outlive my love to Thee.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167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Sacred Head Now Wounded</dc:title>
  <dc:creator>Thomas</dc:creator>
  <cp:keywords>Songs, Hymns, Copyright Free, Slides, Lyric Slides, Group Singing, Sing Along, O Sacred Head Now Wounded</cp:keywords>
  <cp:lastModifiedBy>Thomas Edel</cp:lastModifiedBy>
  <cp:revision>16</cp:revision>
  <dcterms:created xsi:type="dcterms:W3CDTF">2023-06-08T17:19:40Z</dcterms:created>
  <dcterms:modified xsi:type="dcterms:W3CDTF">2024-03-04T01:18:59Z</dcterms:modified>
</cp:coreProperties>
</file>