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0" r:id="rId4"/>
    <p:sldId id="276" r:id="rId5"/>
    <p:sldId id="275" r:id="rId6"/>
    <p:sldId id="272" r:id="rId7"/>
    <p:sldId id="273" r:id="rId8"/>
    <p:sldId id="27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little town of Bethlehem,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how still we see thee lie!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Above thy deep and dreamless sleep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silent stars go by.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Yet in thy dark streets shineth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everlasting light;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hopes and fears of all the years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are met in thee tonight.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For Christ is born of Mary;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and, gathered all above,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While mortals sleep, the angels keep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their watch of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wond'ring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love.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5851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morning stars, together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proclaim the holy birth,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praises sing to God the King,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peace to men on earth.</a:t>
            </a:r>
          </a:p>
        </p:txBody>
      </p:sp>
    </p:spTree>
    <p:extLst>
      <p:ext uri="{BB962C8B-B14F-4D97-AF65-F5344CB8AC3E}">
        <p14:creationId xmlns:p14="http://schemas.microsoft.com/office/powerpoint/2010/main" val="4223811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How silently, how silently,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wondrous gift is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giv’n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 God imparts to human hearts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blessings of His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2137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No ear may hear His coming,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but in this world of sin,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Where meek souls will receive Him still,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the dear Christ enters in.</a:t>
            </a:r>
          </a:p>
        </p:txBody>
      </p:sp>
    </p:spTree>
    <p:extLst>
      <p:ext uri="{BB962C8B-B14F-4D97-AF65-F5344CB8AC3E}">
        <p14:creationId xmlns:p14="http://schemas.microsoft.com/office/powerpoint/2010/main" val="190425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O holy Child of Bethlehem,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descend to us, we pray;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Cast out our sin and enter in;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 born in us today.</a:t>
            </a:r>
          </a:p>
        </p:txBody>
      </p:sp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 hear the Christmas angels,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great glad tidings tell;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us, abide with 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our Lord Emmanuel!</a:t>
            </a:r>
          </a:p>
        </p:txBody>
      </p:sp>
    </p:spTree>
    <p:extLst>
      <p:ext uri="{BB962C8B-B14F-4D97-AF65-F5344CB8AC3E}">
        <p14:creationId xmlns:p14="http://schemas.microsoft.com/office/powerpoint/2010/main" val="1054318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216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Little Town of Bethlehem</dc:title>
  <dc:creator>Thomas</dc:creator>
  <cp:keywords>Songs, Hymns, Copyright Free, Slides, Lyric Slides, Group Singing, Sing Along, O Little Town of Bethlehem</cp:keywords>
  <cp:lastModifiedBy>Thomas Edel</cp:lastModifiedBy>
  <cp:revision>16</cp:revision>
  <dcterms:created xsi:type="dcterms:W3CDTF">2023-06-08T17:19:40Z</dcterms:created>
  <dcterms:modified xsi:type="dcterms:W3CDTF">2024-03-05T21:24:35Z</dcterms:modified>
</cp:coreProperties>
</file>