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5" r:id="rId5"/>
    <p:sldId id="268" r:id="rId6"/>
    <p:sldId id="276" r:id="rId7"/>
    <p:sldId id="270" r:id="rId8"/>
    <p:sldId id="277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21" autoAdjust="0"/>
    <p:restoredTop sz="94660"/>
  </p:normalViewPr>
  <p:slideViewPr>
    <p:cSldViewPr snapToGrid="0">
      <p:cViewPr varScale="1">
        <p:scale>
          <a:sx n="65" d="100"/>
          <a:sy n="65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There is a name I love to hear,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love to sing its worth;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sounds like music in my ear,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sweetest name on earth.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904893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Because he first loved me!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It tells me of a Savior's love,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Who died to set me free;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tells me of his precious blood,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sinner's perfect plea.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904893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Because he first loved me!</a:t>
            </a:r>
          </a:p>
        </p:txBody>
      </p:sp>
    </p:spTree>
    <p:extLst>
      <p:ext uri="{BB962C8B-B14F-4D97-AF65-F5344CB8AC3E}">
        <p14:creationId xmlns:p14="http://schemas.microsoft.com/office/powerpoint/2010/main" val="3163440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	It tells me what my Father hath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store for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ev’ry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day,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though I tread a darksome path,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Yields sunshine all the way.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904893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Because he first loved me!</a:t>
            </a:r>
          </a:p>
        </p:txBody>
      </p:sp>
    </p:spTree>
    <p:extLst>
      <p:ext uri="{BB962C8B-B14F-4D97-AF65-F5344CB8AC3E}">
        <p14:creationId xmlns:p14="http://schemas.microsoft.com/office/powerpoint/2010/main" val="431735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60532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It tells of one whose loving heart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Can feel my deepest woe,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Who in each sorrow bears a part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none can bear below.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904893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O, how I love Jesus,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Because he first loved me!</a:t>
            </a:r>
          </a:p>
        </p:txBody>
      </p:sp>
    </p:spTree>
    <p:extLst>
      <p:ext uri="{BB962C8B-B14F-4D97-AF65-F5344CB8AC3E}">
        <p14:creationId xmlns:p14="http://schemas.microsoft.com/office/powerpoint/2010/main" val="3106454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233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O, How I Love Jesus</dc:title>
  <dc:creator>Thomas</dc:creator>
  <cp:keywords>Songs, Hymns, Copyright Free, Slides, Lyric Slides, Group Singing, Sing Along, O How I Love Jesus</cp:keywords>
  <cp:lastModifiedBy>Thomas Edel</cp:lastModifiedBy>
  <cp:revision>17</cp:revision>
  <dcterms:created xsi:type="dcterms:W3CDTF">2023-06-08T17:19:40Z</dcterms:created>
  <dcterms:modified xsi:type="dcterms:W3CDTF">2024-07-17T17:46:06Z</dcterms:modified>
</cp:coreProperties>
</file>