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7" r:id="rId4"/>
    <p:sldId id="268" r:id="rId5"/>
    <p:sldId id="26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465333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1.  O for a thousand tongues to sing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My great Redeemer's praise;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 glories of my God and King,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 triumphs of his grace!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406340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2.  Jesus! the name that charms our fears,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That bids our sorrows cease;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'Tis music in the sinner's ears,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'Tis life and health and peace.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0ADFEE-A1E4-6C62-2F35-924E763FDC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1E5572-4FE6-F87C-ED90-B42C0FCE9AC5}"/>
              </a:ext>
            </a:extLst>
          </p:cNvPr>
          <p:cNvSpPr txBox="1"/>
          <p:nvPr/>
        </p:nvSpPr>
        <p:spPr>
          <a:xfrm>
            <a:off x="1" y="1416172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3.  He breaks the power of canceled sin,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He sets the prisoner free;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His blood can make the foulest clean,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His blood availed for me.</a:t>
            </a:r>
          </a:p>
        </p:txBody>
      </p:sp>
    </p:spTree>
    <p:extLst>
      <p:ext uri="{BB962C8B-B14F-4D97-AF65-F5344CB8AC3E}">
        <p14:creationId xmlns:p14="http://schemas.microsoft.com/office/powerpoint/2010/main" val="2248033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00DE6F-A333-E62A-23DF-9FAE620910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9C6EAA-9E7E-3BDB-4D14-811236678F11}"/>
              </a:ext>
            </a:extLst>
          </p:cNvPr>
          <p:cNvSpPr txBox="1"/>
          <p:nvPr/>
        </p:nvSpPr>
        <p:spPr>
          <a:xfrm>
            <a:off x="1" y="1416172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4.  Hear Him, ye deaf; His praise, ye dumb,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Your loosened tongues employ;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Ye blind, behold your Savior come,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leap, ye lame, for joy.</a:t>
            </a:r>
          </a:p>
        </p:txBody>
      </p:sp>
    </p:spTree>
    <p:extLst>
      <p:ext uri="{BB962C8B-B14F-4D97-AF65-F5344CB8AC3E}">
        <p14:creationId xmlns:p14="http://schemas.microsoft.com/office/powerpoint/2010/main" val="356704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2858BA-89C5-7042-7174-E2D0B64F30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B9B4D2-CAE1-4BE2-253B-83379DF5256E}"/>
              </a:ext>
            </a:extLst>
          </p:cNvPr>
          <p:cNvSpPr txBox="1"/>
          <p:nvPr/>
        </p:nvSpPr>
        <p:spPr>
          <a:xfrm>
            <a:off x="1" y="1416172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5.  My gracious Master and my God,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Assist me to proclaim;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To spread through all the earth abroad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 honors of Thy name.</a:t>
            </a:r>
          </a:p>
        </p:txBody>
      </p:sp>
    </p:spTree>
    <p:extLst>
      <p:ext uri="{BB962C8B-B14F-4D97-AF65-F5344CB8AC3E}">
        <p14:creationId xmlns:p14="http://schemas.microsoft.com/office/powerpoint/2010/main" val="1037817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166</Words>
  <Application>Microsoft Office PowerPoint</Application>
  <PresentationFormat>Widescreen</PresentationFormat>
  <Paragraphs>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for a Thousand Tongues to Sing</dc:title>
  <dc:creator>Charles Wesley</dc:creator>
  <cp:keywords>Songs, Hymns, Copyright Free, Slides, Lyric Slides, Group Singing, Sing Along, O for a Thousand Tongues to Sing</cp:keywords>
  <cp:lastModifiedBy>Thomas Edel</cp:lastModifiedBy>
  <cp:revision>18</cp:revision>
  <dcterms:created xsi:type="dcterms:W3CDTF">2023-06-08T17:19:40Z</dcterms:created>
  <dcterms:modified xsi:type="dcterms:W3CDTF">2025-04-05T23:49:29Z</dcterms:modified>
</cp:coreProperties>
</file>