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03217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spcAft>
                <a:spcPts val="2400"/>
              </a:spcAft>
              <a:buAutoNum type="arabicPeriod"/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come, O come, Emmanuel,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ransom captive Israel,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That mourns in lonely exile here,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Until the Son of God appear.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376843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Rejoice!  Rejoice!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Emmanuel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shall come to thee, O Israel.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65565"/>
            <a:ext cx="12192000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2.  O come, Thou Dayspring, </a:t>
            </a:r>
          </a:p>
          <a:p>
            <a:pPr algn="ctr">
              <a:spcAft>
                <a:spcPts val="12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come and cheer </a:t>
            </a:r>
          </a:p>
          <a:p>
            <a:pPr algn="ctr">
              <a:spcAft>
                <a:spcPts val="12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Our spirits by Thine advent here;</a:t>
            </a:r>
          </a:p>
          <a:p>
            <a:pPr algn="ctr">
              <a:spcAft>
                <a:spcPts val="12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 Disperse the gloomy clouds of night,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And death's dark shadows put to flight.</a:t>
            </a:r>
          </a:p>
        </p:txBody>
      </p:sp>
    </p:spTree>
    <p:extLst>
      <p:ext uri="{BB962C8B-B14F-4D97-AF65-F5344CB8AC3E}">
        <p14:creationId xmlns:p14="http://schemas.microsoft.com/office/powerpoint/2010/main" val="563890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376843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Rejoice!  Rejoice!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Emmanuel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shall come to thee, O Israel.</a:t>
            </a:r>
          </a:p>
        </p:txBody>
      </p:sp>
    </p:spTree>
    <p:extLst>
      <p:ext uri="{BB962C8B-B14F-4D97-AF65-F5344CB8AC3E}">
        <p14:creationId xmlns:p14="http://schemas.microsoft.com/office/powerpoint/2010/main" val="1907612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70365"/>
            <a:ext cx="1219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spcAft>
                <a:spcPts val="2400"/>
              </a:spcAft>
              <a:buAutoNum type="arabicPeriod" startAt="3"/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O come, Thou Wisdom from on high,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And order all things, far and nigh;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To us the path of knowledge show,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And cause us in her ways to go.</a:t>
            </a:r>
          </a:p>
        </p:txBody>
      </p:sp>
    </p:spTree>
    <p:extLst>
      <p:ext uri="{BB962C8B-B14F-4D97-AF65-F5344CB8AC3E}">
        <p14:creationId xmlns:p14="http://schemas.microsoft.com/office/powerpoint/2010/main" val="3441804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376843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Rejoice!  Rejoice!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Emmanuel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shall come to thee, O Israel.</a:t>
            </a:r>
          </a:p>
        </p:txBody>
      </p:sp>
    </p:spTree>
    <p:extLst>
      <p:ext uri="{BB962C8B-B14F-4D97-AF65-F5344CB8AC3E}">
        <p14:creationId xmlns:p14="http://schemas.microsoft.com/office/powerpoint/2010/main" val="2005957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70365"/>
            <a:ext cx="1219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spcAft>
                <a:spcPts val="2400"/>
              </a:spcAft>
              <a:buAutoNum type="arabicPeriod" startAt="4"/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O come, Desire of nations, bind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All peoples in one heart and mind;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Bid envy, strife and quarrels cease,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Fill all the world with heaven’s peace.</a:t>
            </a:r>
          </a:p>
        </p:txBody>
      </p:sp>
    </p:spTree>
    <p:extLst>
      <p:ext uri="{BB962C8B-B14F-4D97-AF65-F5344CB8AC3E}">
        <p14:creationId xmlns:p14="http://schemas.microsoft.com/office/powerpoint/2010/main" val="3901408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376843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Rejoice!  Rejoice!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Emmanuel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shall come to thee, O Israel.</a:t>
            </a:r>
          </a:p>
        </p:txBody>
      </p:sp>
    </p:spTree>
    <p:extLst>
      <p:ext uri="{BB962C8B-B14F-4D97-AF65-F5344CB8AC3E}">
        <p14:creationId xmlns:p14="http://schemas.microsoft.com/office/powerpoint/2010/main" val="2418456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184</Words>
  <Application>Microsoft Office PowerPoint</Application>
  <PresentationFormat>Widescreen</PresentationFormat>
  <Paragraphs>30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Come, O Come, Emanuel</dc:title>
  <dc:creator>Thomas</dc:creator>
  <cp:keywords>Songs, Hymns, Copyright Free, Slides, Lyric Slides, Group Singing, Sing Along, O Come, O Come, Emanuel</cp:keywords>
  <cp:lastModifiedBy>Thomas Edel</cp:lastModifiedBy>
  <cp:revision>17</cp:revision>
  <dcterms:created xsi:type="dcterms:W3CDTF">2023-06-08T17:19:40Z</dcterms:created>
  <dcterms:modified xsi:type="dcterms:W3CDTF">2024-03-05T21:22:56Z</dcterms:modified>
</cp:coreProperties>
</file>