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0" r:id="rId4"/>
    <p:sldId id="265" r:id="rId5"/>
    <p:sldId id="273" r:id="rId6"/>
    <p:sldId id="27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1200"/>
              </a:spcAft>
              <a:buAutoNum type="arabicPeriod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all ye faithful, 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joyful and triumphant, 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come ye, O come ye to Bethlehem!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Come and behold Him, </a:t>
            </a:r>
          </a:p>
          <a:p>
            <a:pPr algn="ctr">
              <a:spcAft>
                <a:spcPts val="12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born the King of Angels!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Lord!</a:t>
            </a:r>
          </a:p>
        </p:txBody>
      </p:sp>
    </p:spTree>
    <p:extLst>
      <p:ext uri="{BB962C8B-B14F-4D97-AF65-F5344CB8AC3E}">
        <p14:creationId xmlns:p14="http://schemas.microsoft.com/office/powerpoint/2010/main" val="1179738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2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Sing, choirs of angels;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sing in exultation; 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 sing, all ye citizens of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above!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Glory to God, all glory in the highest!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Lord!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65055"/>
            <a:ext cx="1219199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Yea, Lord, we greet Thee,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this happy morning;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to Thee be all glory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giv’n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!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Word of the Father,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in flesh appearing!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come, let us adore Him,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Lord!</a:t>
            </a:r>
          </a:p>
        </p:txBody>
      </p:sp>
    </p:spTree>
    <p:extLst>
      <p:ext uri="{BB962C8B-B14F-4D97-AF65-F5344CB8AC3E}">
        <p14:creationId xmlns:p14="http://schemas.microsoft.com/office/powerpoint/2010/main" val="1832365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186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Come All Ye Faithful</dc:title>
  <dc:creator>Thomas</dc:creator>
  <cp:keywords>Songs, Hymns, Copyright Free, Slides, Lyric Slides, Group Singing, Sing Along, O Come All Ye Faithful</cp:keywords>
  <cp:lastModifiedBy>Thomas Edel</cp:lastModifiedBy>
  <cp:revision>16</cp:revision>
  <dcterms:created xsi:type="dcterms:W3CDTF">2023-06-08T17:19:40Z</dcterms:created>
  <dcterms:modified xsi:type="dcterms:W3CDTF">2024-03-05T21:22:00Z</dcterms:modified>
</cp:coreProperties>
</file>