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19526"/>
            <a:ext cx="121035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My Jesus, I love Thee, I know Thou art mine;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For Thee all the follies of sin I resign;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My gracious Redeemer, my Savior art Thou;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If ever I loved Thee, my Jesus, 'tis now.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81874"/>
            <a:ext cx="1219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I love Thee because Thou hast first loved me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purchased my pardon on Calvary's tree;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 love Thee for wearing the thorns on Thy brow;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If ever I loved Thee, my Jesus, 'tis now.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81874"/>
            <a:ext cx="121920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I'll love Thee in life, I will love Thee in death,</a:t>
            </a:r>
          </a:p>
          <a:p>
            <a:pPr algn="ctr">
              <a:spcAft>
                <a:spcPts val="2400"/>
              </a:spcAft>
            </a:pPr>
            <a:r>
              <a:rPr lang="en-US" sz="4500" dirty="0">
                <a:solidFill>
                  <a:srgbClr val="FFFF00"/>
                </a:solidFill>
                <a:cs typeface="Times New Roman" panose="02020603050405020304" pitchFamily="18" charset="0"/>
              </a:rPr>
              <a:t>And praise Thee as long as Thou </a:t>
            </a:r>
            <a:r>
              <a:rPr lang="en-US" sz="4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lendest</a:t>
            </a:r>
            <a:r>
              <a:rPr lang="en-US" sz="4500" dirty="0">
                <a:solidFill>
                  <a:srgbClr val="FFFF00"/>
                </a:solidFill>
                <a:cs typeface="Times New Roman" panose="02020603050405020304" pitchFamily="18" charset="0"/>
              </a:rPr>
              <a:t> me breath,</a:t>
            </a:r>
          </a:p>
          <a:p>
            <a:pPr algn="ctr">
              <a:spcAft>
                <a:spcPts val="2400"/>
              </a:spcAft>
            </a:pPr>
            <a:r>
              <a:rPr lang="en-US" sz="4500" dirty="0">
                <a:solidFill>
                  <a:srgbClr val="FFFF00"/>
                </a:solidFill>
                <a:cs typeface="Times New Roman" panose="02020603050405020304" pitchFamily="18" charset="0"/>
              </a:rPr>
              <a:t>And say when the </a:t>
            </a:r>
            <a:r>
              <a:rPr lang="en-US" sz="4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deathdew</a:t>
            </a:r>
            <a:r>
              <a:rPr lang="en-US" sz="4500" dirty="0">
                <a:solidFill>
                  <a:srgbClr val="FFFF00"/>
                </a:solidFill>
                <a:cs typeface="Times New Roman" panose="02020603050405020304" pitchFamily="18" charset="0"/>
              </a:rPr>
              <a:t> lies cold on my brow: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If ever I loved Thee, my Jesus, 'tis now.</a:t>
            </a:r>
          </a:p>
        </p:txBody>
      </p:sp>
    </p:spTree>
    <p:extLst>
      <p:ext uri="{BB962C8B-B14F-4D97-AF65-F5344CB8AC3E}">
        <p14:creationId xmlns:p14="http://schemas.microsoft.com/office/powerpoint/2010/main" val="659885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81874"/>
            <a:ext cx="1219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4.  In mansions of glory and endless delight,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I'll ever adore Thee in heaven so bright;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I'll sing with the glittering crown on my brow: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If ever I loved Thee, my Jesus, 'tis now.</a:t>
            </a:r>
          </a:p>
        </p:txBody>
      </p:sp>
    </p:spTree>
    <p:extLst>
      <p:ext uri="{BB962C8B-B14F-4D97-AF65-F5344CB8AC3E}">
        <p14:creationId xmlns:p14="http://schemas.microsoft.com/office/powerpoint/2010/main" val="3539858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182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Jesus I Love Thee</dc:title>
  <dc:creator>Thomas</dc:creator>
  <cp:keywords>Songs, Hymns, Copyright Free, Slides, Lyric Slides, Group Singing, Sing Along, My Jesus I Love Thee</cp:keywords>
  <cp:lastModifiedBy>Thomas Edel</cp:lastModifiedBy>
  <cp:revision>13</cp:revision>
  <dcterms:created xsi:type="dcterms:W3CDTF">2023-06-08T17:19:40Z</dcterms:created>
  <dcterms:modified xsi:type="dcterms:W3CDTF">2024-03-05T21:05:39Z</dcterms:modified>
</cp:coreProperties>
</file>