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70" r:id="rId8"/>
    <p:sldId id="27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My faith has found a resting place,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Not in device or creed;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trust the ever-living One,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wounds for me shall plead.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914726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argument,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plea;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enough that Jesus died,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that He died for me.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	Enough for me that Jesus saves,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ends my fear and doubt;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 sinful soul I came to Him,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He’ll never cast me out.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54E325-179B-3E19-1734-93B2C82CC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B98668-271F-46DD-9885-1F5584BDDD58}"/>
              </a:ext>
            </a:extLst>
          </p:cNvPr>
          <p:cNvSpPr txBox="1"/>
          <p:nvPr/>
        </p:nvSpPr>
        <p:spPr>
          <a:xfrm>
            <a:off x="598220" y="914726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argument,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plea;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enough that Jesus died,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that He died for me.</a:t>
            </a:r>
          </a:p>
        </p:txBody>
      </p:sp>
    </p:spTree>
    <p:extLst>
      <p:ext uri="{BB962C8B-B14F-4D97-AF65-F5344CB8AC3E}">
        <p14:creationId xmlns:p14="http://schemas.microsoft.com/office/powerpoint/2010/main" val="171757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 My heart is leaning on the Word,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written Word of God;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Salvation by my Savior’s name,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Salvation through His blood.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7E15D9-8A5F-612A-8325-B1E3FABA4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B50EC-861D-1076-8FE0-D55E110032EE}"/>
              </a:ext>
            </a:extLst>
          </p:cNvPr>
          <p:cNvSpPr txBox="1"/>
          <p:nvPr/>
        </p:nvSpPr>
        <p:spPr>
          <a:xfrm>
            <a:off x="598220" y="914726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argument,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plea;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enough that Jesus died,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that He died for me.</a:t>
            </a:r>
          </a:p>
        </p:txBody>
      </p:sp>
    </p:spTree>
    <p:extLst>
      <p:ext uri="{BB962C8B-B14F-4D97-AF65-F5344CB8AC3E}">
        <p14:creationId xmlns:p14="http://schemas.microsoft.com/office/powerpoint/2010/main" val="240378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	 My great physician heals the sick,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lost He came to save;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me His precious blood He shed,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me His life He gave.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79EE5B-9AAA-C979-05A6-E3320B338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7F1843-5119-A98F-9D9F-737D65F5F009}"/>
              </a:ext>
            </a:extLst>
          </p:cNvPr>
          <p:cNvSpPr txBox="1"/>
          <p:nvPr/>
        </p:nvSpPr>
        <p:spPr>
          <a:xfrm>
            <a:off x="598220" y="914726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argument,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need no other plea;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enough that Jesus died,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that He died for me.</a:t>
            </a:r>
          </a:p>
        </p:txBody>
      </p:sp>
    </p:spTree>
    <p:extLst>
      <p:ext uri="{BB962C8B-B14F-4D97-AF65-F5344CB8AC3E}">
        <p14:creationId xmlns:p14="http://schemas.microsoft.com/office/powerpoint/2010/main" val="3682741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231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Faith Has Found a Resting Place</dc:title>
  <dc:creator>Thomas</dc:creator>
  <cp:keywords>Songs, Hymns, Copyright Free, Slides, Lyric Slides, Group Singing, Sing Along, My Faith Has Found a Resting Place</cp:keywords>
  <cp:lastModifiedBy>Thomas Edel</cp:lastModifiedBy>
  <cp:revision>14</cp:revision>
  <dcterms:created xsi:type="dcterms:W3CDTF">2023-06-08T17:19:40Z</dcterms:created>
  <dcterms:modified xsi:type="dcterms:W3CDTF">2024-03-05T21:04:53Z</dcterms:modified>
</cp:coreProperties>
</file>