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3" r:id="rId4"/>
    <p:sldId id="264" r:id="rId5"/>
    <p:sldId id="265" r:id="rId6"/>
    <p:sldId id="266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-68826" y="755582"/>
            <a:ext cx="1226082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1. May the mind of Christ, my Savior,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Live in me from day to day,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By His love and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pow'r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controlling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All I do and say.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-68826" y="755582"/>
            <a:ext cx="1226082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2. May the word of God dwell richly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In my heart from hour to hour,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So that all may see I triumph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Only through His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pow'r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07509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-68826" y="755582"/>
            <a:ext cx="1226082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 May the peace of God my Father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Rule my life in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ev’rything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That I may be calm to comfort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Sick and sorrowing.</a:t>
            </a:r>
          </a:p>
        </p:txBody>
      </p:sp>
    </p:spTree>
    <p:extLst>
      <p:ext uri="{BB962C8B-B14F-4D97-AF65-F5344CB8AC3E}">
        <p14:creationId xmlns:p14="http://schemas.microsoft.com/office/powerpoint/2010/main" val="1286846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-68826" y="755582"/>
            <a:ext cx="1226082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4.  May the love of Jesus fill me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As the waters fill the sea;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Him exalting, self abasing;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This is victory.</a:t>
            </a:r>
          </a:p>
        </p:txBody>
      </p:sp>
    </p:spTree>
    <p:extLst>
      <p:ext uri="{BB962C8B-B14F-4D97-AF65-F5344CB8AC3E}">
        <p14:creationId xmlns:p14="http://schemas.microsoft.com/office/powerpoint/2010/main" val="2274526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-68826" y="755582"/>
            <a:ext cx="1226082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5.  May I run the race before me,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Strong and brave to face the foe,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Looking only unto Jesus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As I onward go.</a:t>
            </a:r>
          </a:p>
        </p:txBody>
      </p:sp>
    </p:spTree>
    <p:extLst>
      <p:ext uri="{BB962C8B-B14F-4D97-AF65-F5344CB8AC3E}">
        <p14:creationId xmlns:p14="http://schemas.microsoft.com/office/powerpoint/2010/main" val="3442819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-68826" y="755582"/>
            <a:ext cx="1226082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6.  May His beauty rest upon me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As I seek the lost to win,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may they forget the channel,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Seeing only Him.</a:t>
            </a:r>
          </a:p>
        </p:txBody>
      </p:sp>
    </p:spTree>
    <p:extLst>
      <p:ext uri="{BB962C8B-B14F-4D97-AF65-F5344CB8AC3E}">
        <p14:creationId xmlns:p14="http://schemas.microsoft.com/office/powerpoint/2010/main" val="2669576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171</Words>
  <Application>Microsoft Office PowerPoint</Application>
  <PresentationFormat>Widescreen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May the Mind of Christ My Savior</dc:title>
  <dc:creator>Thomas</dc:creator>
  <cp:keywords>Songs, Hymns, Copyright Free, Slides, Lyric Slides, Group Singing, Sing Along, May the Mind of Christ My Savior</cp:keywords>
  <cp:lastModifiedBy>Thomas Edel</cp:lastModifiedBy>
  <cp:revision>14</cp:revision>
  <dcterms:created xsi:type="dcterms:W3CDTF">2023-06-08T17:19:40Z</dcterms:created>
  <dcterms:modified xsi:type="dcterms:W3CDTF">2024-03-05T21:04:03Z</dcterms:modified>
</cp:coreProperties>
</file>