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4" r:id="rId3"/>
    <p:sldId id="275" r:id="rId4"/>
    <p:sldId id="276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511604"/>
            <a:ext cx="1219199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1. 	Let all mortal flesh keep silence, And with fear and trembling stand; Ponder nothing earthly minded,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For with blessing in His hand,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Christ our God to earth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descendeth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Our full homage to demand.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612844"/>
            <a:ext cx="1219199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  <a:buAutoNum type="arabicPeriod" startAt="2"/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 King of kings, yet born of Mary,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As of old on earth He stood,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Lord of lords, in human vesture,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In the body and the blood.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 will give to all the faithful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His own self for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heav'nly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food.</a:t>
            </a:r>
          </a:p>
        </p:txBody>
      </p:sp>
    </p:spTree>
    <p:extLst>
      <p:ext uri="{BB962C8B-B14F-4D97-AF65-F5344CB8AC3E}">
        <p14:creationId xmlns:p14="http://schemas.microsoft.com/office/powerpoint/2010/main" val="3864139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612844"/>
            <a:ext cx="1219199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  Rank on rank the host of heaven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Spreads its vanguard on the way,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As the Light of light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descendeth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From the realms of endless day,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That the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pow'rs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of hell may vanish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As the darkness clears away.</a:t>
            </a:r>
          </a:p>
        </p:txBody>
      </p:sp>
    </p:spTree>
    <p:extLst>
      <p:ext uri="{BB962C8B-B14F-4D97-AF65-F5344CB8AC3E}">
        <p14:creationId xmlns:p14="http://schemas.microsoft.com/office/powerpoint/2010/main" val="1213001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612844"/>
            <a:ext cx="1219199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4.  At His feet the six-winged Seraph,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Cherubim, with sleepless eye,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Veil their faces to the presence,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As with ceaseless voice they cry,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“Alleluia, alleluia,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Alleluia, Lord Most High!”</a:t>
            </a:r>
          </a:p>
        </p:txBody>
      </p:sp>
    </p:spTree>
    <p:extLst>
      <p:ext uri="{BB962C8B-B14F-4D97-AF65-F5344CB8AC3E}">
        <p14:creationId xmlns:p14="http://schemas.microsoft.com/office/powerpoint/2010/main" val="2365783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194</Words>
  <Application>Microsoft Office PowerPoint</Application>
  <PresentationFormat>Widescreen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 All Mortal Flesh Keep Silence</dc:title>
  <dc:creator>Thomas</dc:creator>
  <cp:keywords>Songs, Hymns, Copyright Free, Slides, Lyric Slides, Group Singing, Sing Along, Let All Mortal Flesh Keep Silence</cp:keywords>
  <cp:lastModifiedBy>Thomas Edel</cp:lastModifiedBy>
  <cp:revision>18</cp:revision>
  <dcterms:created xsi:type="dcterms:W3CDTF">2023-06-08T17:19:40Z</dcterms:created>
  <dcterms:modified xsi:type="dcterms:W3CDTF">2024-10-19T02:11:39Z</dcterms:modified>
</cp:coreProperties>
</file>