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5" r:id="rId5"/>
    <p:sldId id="262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62060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weak, but Thou art strong;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Jesus, keep me from all wrong;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I’ll be satisfied as long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As I walk, let me walk close to Thee.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Just a closer walk with Thee,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Grant it, Jesus, is my plea,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Daily, walking close to Thee,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Let it be, dear Lord, let it be.</a:t>
            </a: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59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Through this world of toil and snares,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If I falter, Lord, who cares?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Who with me my burden shares?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None but Thee, dear Lord, none but Thee.</a:t>
            </a:r>
          </a:p>
        </p:txBody>
      </p:sp>
    </p:spTree>
    <p:extLst>
      <p:ext uri="{BB962C8B-B14F-4D97-AF65-F5344CB8AC3E}">
        <p14:creationId xmlns:p14="http://schemas.microsoft.com/office/powerpoint/2010/main" val="281315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Just a closer walk with Thee,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Grant it, Jesus, is my plea,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Daily, walking close to Thee,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Let it be, dear Lord, let it be.</a:t>
            </a: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931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49B0AB-12FD-1FD6-6C76-FF6E559A6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8B3446-493E-0524-72DB-293705E43476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When my feeble life is o’er,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Time for me will be no more;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Guide me gently, safely o’er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Thy kingdom shore, to Thy shore.</a:t>
            </a:r>
          </a:p>
        </p:txBody>
      </p:sp>
    </p:spTree>
    <p:extLst>
      <p:ext uri="{BB962C8B-B14F-4D97-AF65-F5344CB8AC3E}">
        <p14:creationId xmlns:p14="http://schemas.microsoft.com/office/powerpoint/2010/main" val="3160431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0718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Just a closer walk with Thee,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Grant it, Jesus, is my plea,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Daily, walking close to Thee,</a:t>
            </a:r>
          </a:p>
          <a:p>
            <a:pPr algn="ctr">
              <a:spcAft>
                <a:spcPts val="2400"/>
              </a:spcAft>
            </a:pPr>
            <a:r>
              <a:rPr lang="en-US" sz="5400">
                <a:solidFill>
                  <a:srgbClr val="FFFF00"/>
                </a:solidFill>
                <a:cs typeface="Times New Roman" panose="02020603050405020304" pitchFamily="18" charset="0"/>
              </a:rPr>
              <a:t>Let it be, dear Lord, let it be.</a:t>
            </a: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696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208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 a Closer Walk with Thee</dc:title>
  <dc:creator>Thomas</dc:creator>
  <cp:keywords>Songs, Hymns, Copyright Free, Slides, Lyric Slides, Group Singing, Sing Along, Just a Closer Walk with Thee</cp:keywords>
  <cp:lastModifiedBy>Thomas Edel</cp:lastModifiedBy>
  <cp:revision>14</cp:revision>
  <dcterms:created xsi:type="dcterms:W3CDTF">2023-06-08T17:19:40Z</dcterms:created>
  <dcterms:modified xsi:type="dcterms:W3CDTF">2024-08-31T01:37:18Z</dcterms:modified>
</cp:coreProperties>
</file>