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3751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 Joyful, joyful, we adore Thee,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God of glory, Lord of love;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Hearts unfold like flowers before Thee,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Opening to the sun above.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8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Melt the clouds of sin and sadness,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Drive the dark of doubt away;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Giver of immortal gladness,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Fill us with the light of day!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All Thy works with joy surround Thee,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Earth and heaven reflect Thy rays,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Stars and angels sing around Thee,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Center of unbroken praise.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8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Field and forest, vale and mountain,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Flowery meadow, flashing sea,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Chanting bird and flowing fountain,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Call us to rejoice in Thee.</a:t>
            </a:r>
          </a:p>
        </p:txBody>
      </p:sp>
    </p:spTree>
    <p:extLst>
      <p:ext uri="{BB962C8B-B14F-4D97-AF65-F5344CB8AC3E}">
        <p14:creationId xmlns:p14="http://schemas.microsoft.com/office/powerpoint/2010/main" val="7864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Thou art giving and forgiving,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Ever blessing, ever blest,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Wellspring of the joy of living,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Ocean depth of happy rest!</a:t>
            </a:r>
          </a:p>
        </p:txBody>
      </p:sp>
    </p:spTree>
    <p:extLst>
      <p:ext uri="{BB962C8B-B14F-4D97-AF65-F5344CB8AC3E}">
        <p14:creationId xmlns:p14="http://schemas.microsoft.com/office/powerpoint/2010/main" val="2388479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8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Thou our Father, Christ our Brother,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who live in love are Thine;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Teach us how to love each other,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Lift us to the joy divine.</a:t>
            </a:r>
          </a:p>
        </p:txBody>
      </p:sp>
    </p:spTree>
    <p:extLst>
      <p:ext uri="{BB962C8B-B14F-4D97-AF65-F5344CB8AC3E}">
        <p14:creationId xmlns:p14="http://schemas.microsoft.com/office/powerpoint/2010/main" val="367276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835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Mortals, join the happy chorus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Which the morning stars began;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Father love is reigning o’er us,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Brother love binds man to man.</a:t>
            </a:r>
          </a:p>
        </p:txBody>
      </p:sp>
    </p:spTree>
    <p:extLst>
      <p:ext uri="{BB962C8B-B14F-4D97-AF65-F5344CB8AC3E}">
        <p14:creationId xmlns:p14="http://schemas.microsoft.com/office/powerpoint/2010/main" val="3350702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8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Ever singing, march we onward,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Victors in the midst of strife,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Joyful music leads us sunward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triumph song of life.</a:t>
            </a:r>
          </a:p>
        </p:txBody>
      </p:sp>
    </p:spTree>
    <p:extLst>
      <p:ext uri="{BB962C8B-B14F-4D97-AF65-F5344CB8AC3E}">
        <p14:creationId xmlns:p14="http://schemas.microsoft.com/office/powerpoint/2010/main" val="241263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248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Joyful, Joyful, We Adore Thee</dc:title>
  <dc:creator>Thomas</dc:creator>
  <cp:keywords>Songs, Hymns, Copyright Free, Slides, Lyric Slides, Group Singing, Sing Along, Joyful Joyful We Adore Thee</cp:keywords>
  <cp:lastModifiedBy>Thomas Edel</cp:lastModifiedBy>
  <cp:revision>17</cp:revision>
  <dcterms:created xsi:type="dcterms:W3CDTF">2023-06-08T17:19:40Z</dcterms:created>
  <dcterms:modified xsi:type="dcterms:W3CDTF">2024-09-18T23:22:43Z</dcterms:modified>
</cp:coreProperties>
</file>