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67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43677"/>
            <a:ext cx="12192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AutoNum type="arabicPeriod"/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  Joy to the world, the Lord is come!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Let earth receive her King!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Let </a:t>
            </a:r>
            <a:r>
              <a:rPr lang="en-US" sz="55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ev’ry</a:t>
            </a: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 heart prepare Him room,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And </a:t>
            </a:r>
            <a:r>
              <a:rPr lang="en-US" sz="55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heav'n</a:t>
            </a: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 and nature sing,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And </a:t>
            </a:r>
            <a:r>
              <a:rPr lang="en-US" sz="55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heav'n</a:t>
            </a: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 and nature sing,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And </a:t>
            </a:r>
            <a:r>
              <a:rPr lang="en-US" sz="55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heav'n</a:t>
            </a: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, and </a:t>
            </a:r>
            <a:r>
              <a:rPr lang="en-US" sz="55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heav'n</a:t>
            </a: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 and nature sing.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43677"/>
            <a:ext cx="12192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2.  Joy to the earth, the Savior reigns!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Let men their songs employ;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While fields and floods, rocks, hills, and plains Repeat the sounding joy,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Repeat the sounding joy,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Repeat, repeat the sounding joy.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43677"/>
            <a:ext cx="12192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buAutoNum type="arabicPeriod" startAt="3"/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No more let sins and sorrows grow,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Nor thorns infest the ground;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He comes to make His blessings flow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Far as the curse is found,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Far as the curse is found,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Far as, far as the curse is found.</a:t>
            </a:r>
          </a:p>
        </p:txBody>
      </p:sp>
    </p:spTree>
    <p:extLst>
      <p:ext uri="{BB962C8B-B14F-4D97-AF65-F5344CB8AC3E}">
        <p14:creationId xmlns:p14="http://schemas.microsoft.com/office/powerpoint/2010/main" val="4268316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43677"/>
            <a:ext cx="12192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4. He rules the world with truth and grace, </a:t>
            </a: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And makes the nations prove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The glories of His righteousness,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And wonders of His love,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And wonders of His love,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And wonders, wonders of His love.</a:t>
            </a:r>
          </a:p>
        </p:txBody>
      </p:sp>
    </p:spTree>
    <p:extLst>
      <p:ext uri="{BB962C8B-B14F-4D97-AF65-F5344CB8AC3E}">
        <p14:creationId xmlns:p14="http://schemas.microsoft.com/office/powerpoint/2010/main" val="3125565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181</Words>
  <Application>Microsoft Office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Joy to the World</dc:title>
  <dc:creator>Thomas</dc:creator>
  <cp:keywords>Songs, Hymns, Copyright Free, Slides, Lyric Slides, Group Singing, Sing Along, Joy to the World</cp:keywords>
  <cp:lastModifiedBy>Thomas Edel</cp:lastModifiedBy>
  <cp:revision>16</cp:revision>
  <dcterms:created xsi:type="dcterms:W3CDTF">2023-06-08T17:19:40Z</dcterms:created>
  <dcterms:modified xsi:type="dcterms:W3CDTF">2024-03-05T21:21:04Z</dcterms:modified>
</cp:coreProperties>
</file>