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4" r:id="rId5"/>
    <p:sldId id="263" r:id="rId6"/>
    <p:sldId id="265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22731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 Jesus loves me, this I know,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the Bible tells me so.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Little ones to Him belong;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They are weak, but he is strong.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3088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Jesus loves me!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Jesus loves me!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Jesus loves me!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Bible Tells me so!</a:t>
            </a:r>
          </a:p>
        </p:txBody>
      </p:sp>
    </p:spTree>
    <p:extLst>
      <p:ext uri="{BB962C8B-B14F-4D97-AF65-F5344CB8AC3E}">
        <p14:creationId xmlns:p14="http://schemas.microsoft.com/office/powerpoint/2010/main" val="148859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49B0AB-12FD-1FD6-6C76-FF6E559A6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8B3446-493E-0524-72DB-293705E43476}"/>
              </a:ext>
            </a:extLst>
          </p:cNvPr>
          <p:cNvSpPr txBox="1"/>
          <p:nvPr/>
        </p:nvSpPr>
        <p:spPr>
          <a:xfrm>
            <a:off x="0" y="1040718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Jesus loves me, He who died;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Heaven’s gate to open wide.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will wash away my sin;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Let his little child come in.</a:t>
            </a:r>
          </a:p>
        </p:txBody>
      </p:sp>
    </p:spTree>
    <p:extLst>
      <p:ext uri="{BB962C8B-B14F-4D97-AF65-F5344CB8AC3E}">
        <p14:creationId xmlns:p14="http://schemas.microsoft.com/office/powerpoint/2010/main" val="316043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3088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Jesus loves me!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Jesus loves me!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Jesus loves me!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Bible Tells me so!</a:t>
            </a:r>
          </a:p>
        </p:txBody>
      </p:sp>
    </p:spTree>
    <p:extLst>
      <p:ext uri="{BB962C8B-B14F-4D97-AF65-F5344CB8AC3E}">
        <p14:creationId xmlns:p14="http://schemas.microsoft.com/office/powerpoint/2010/main" val="3589870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335C61-E679-CFC5-6C4F-46D294E43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00B345-A8F1-D100-1AD4-86EEA15F8132}"/>
              </a:ext>
            </a:extLst>
          </p:cNvPr>
          <p:cNvSpPr txBox="1"/>
          <p:nvPr/>
        </p:nvSpPr>
        <p:spPr>
          <a:xfrm>
            <a:off x="0" y="108987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Jesus loves me, He will stay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close beside me, all the way.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He’s prepared a home for me,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some day His face I’ll see.</a:t>
            </a:r>
          </a:p>
        </p:txBody>
      </p:sp>
    </p:spTree>
    <p:extLst>
      <p:ext uri="{BB962C8B-B14F-4D97-AF65-F5344CB8AC3E}">
        <p14:creationId xmlns:p14="http://schemas.microsoft.com/office/powerpoint/2010/main" val="1098915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3088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Jesus loves me!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Jesus loves me!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Jesus loves me!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Bible Tells me so!</a:t>
            </a:r>
          </a:p>
        </p:txBody>
      </p:sp>
    </p:spTree>
    <p:extLst>
      <p:ext uri="{BB962C8B-B14F-4D97-AF65-F5344CB8AC3E}">
        <p14:creationId xmlns:p14="http://schemas.microsoft.com/office/powerpoint/2010/main" val="735209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170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Jesus Loves Me</dc:title>
  <dc:creator>Thomas</dc:creator>
  <cp:keywords>Songs, Hymns, Copyright Free, Slides, Lyric Slides, Group Singing, Sing Along, Jesus Loves Me</cp:keywords>
  <cp:lastModifiedBy>Thomas Edel</cp:lastModifiedBy>
  <cp:revision>14</cp:revision>
  <dcterms:created xsi:type="dcterms:W3CDTF">2023-06-08T17:19:40Z</dcterms:created>
  <dcterms:modified xsi:type="dcterms:W3CDTF">2024-07-06T05:48:38Z</dcterms:modified>
</cp:coreProperties>
</file>