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73" r:id="rId6"/>
    <p:sldId id="274" r:id="rId7"/>
    <p:sldId id="275" r:id="rId8"/>
    <p:sldId id="276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22301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lover of my soul,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me to Thy bosom fly,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While the nearer waters roll,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While the tempest still is high.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1472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Hide me, O my Savior, hide,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the storm of life is past;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Safe into the haven guide;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Oh, receive my soul at last.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 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Other refuge have I none,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Hangs my helpless soul on Thee;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Leave, ah! leave me not alone,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Still support and comfort me.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422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my trust on Thee is stayed,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my help from Thee I bring;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Cover my defenseless head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the shadow of Thy wing.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2623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3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Thou, O Christ, art all I want,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More than all in Thee I find;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Raise the fallen, cheer the faint,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Heal the sick, and lead the blind.</a:t>
            </a:r>
          </a:p>
        </p:txBody>
      </p:sp>
    </p:spTree>
    <p:extLst>
      <p:ext uri="{BB962C8B-B14F-4D97-AF65-F5344CB8AC3E}">
        <p14:creationId xmlns:p14="http://schemas.microsoft.com/office/powerpoint/2010/main" val="1748082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6556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and holy is Thy Name,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am all unrighteousness;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False and full of sin I am,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Thou art full of truth and grace.</a:t>
            </a:r>
          </a:p>
        </p:txBody>
      </p:sp>
    </p:spTree>
    <p:extLst>
      <p:ext uri="{BB962C8B-B14F-4D97-AF65-F5344CB8AC3E}">
        <p14:creationId xmlns:p14="http://schemas.microsoft.com/office/powerpoint/2010/main" val="533019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26237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4. Plenteous grace with Thee is found,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Grace to cover all my sin;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healing streams abound;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Make and keep me pure within.</a:t>
            </a:r>
          </a:p>
        </p:txBody>
      </p:sp>
    </p:spTree>
    <p:extLst>
      <p:ext uri="{BB962C8B-B14F-4D97-AF65-F5344CB8AC3E}">
        <p14:creationId xmlns:p14="http://schemas.microsoft.com/office/powerpoint/2010/main" val="301792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422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Thou of life the fountain art,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Freely let me take of Thee;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Spring Thou up within my heart;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Rise to all eternity.</a:t>
            </a:r>
          </a:p>
        </p:txBody>
      </p:sp>
    </p:spTree>
    <p:extLst>
      <p:ext uri="{BB962C8B-B14F-4D97-AF65-F5344CB8AC3E}">
        <p14:creationId xmlns:p14="http://schemas.microsoft.com/office/powerpoint/2010/main" val="2387963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237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Jesus Lover of My Soul</dc:title>
  <dc:creator>Thomas</dc:creator>
  <cp:keywords>Songs, Hymns, Copyright Free, Slides, Lyric Slides, Group Singing, Sing Along, Jesus Lover of My Soul</cp:keywords>
  <cp:lastModifiedBy>Thomas Edel</cp:lastModifiedBy>
  <cp:revision>17</cp:revision>
  <dcterms:created xsi:type="dcterms:W3CDTF">2023-06-08T17:19:40Z</dcterms:created>
  <dcterms:modified xsi:type="dcterms:W3CDTF">2024-03-20T02:59:45Z</dcterms:modified>
</cp:coreProperties>
</file>