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2" r:id="rId5"/>
    <p:sldId id="273" r:id="rId6"/>
    <p:sldId id="274" r:id="rId7"/>
    <p:sldId id="275" r:id="rId8"/>
    <p:sldId id="276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-78658" y="1239191"/>
            <a:ext cx="1227065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1. When peace like a river </a:t>
            </a:r>
            <a:r>
              <a:rPr lang="en-US" sz="4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attendeth</a:t>
            </a: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 my way,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When sorrows like sea billows roll;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Whatever my lot, Thou hast taught me to say,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“It is well, it is well with my soul.”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598220" y="1386674"/>
            <a:ext cx="1099556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It is well (it is well)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With my soul (with my soul),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It is well, it is well with my soul.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678752"/>
            <a:ext cx="12192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2.  Though Satan should buffet,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Though trials should come,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Let this blest assurance control,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That Christ has regarded my helpless estate,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And has shed His own blood for my soul!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598220" y="1386674"/>
            <a:ext cx="1099556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It is well (it is well)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With my soul (with my soul),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It is well, it is well with my soul.</a:t>
            </a:r>
          </a:p>
        </p:txBody>
      </p:sp>
    </p:spTree>
    <p:extLst>
      <p:ext uri="{BB962C8B-B14F-4D97-AF65-F5344CB8AC3E}">
        <p14:creationId xmlns:p14="http://schemas.microsoft.com/office/powerpoint/2010/main" val="1976562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317850"/>
            <a:ext cx="12192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3. My sin, oh the bliss of this glorious thought,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My sin, not in part, but the whole ,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Is nailed to the cross, and I bear it no more,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Praise the Lord, praise the Lord, O my soul!</a:t>
            </a:r>
          </a:p>
        </p:txBody>
      </p:sp>
    </p:spTree>
    <p:extLst>
      <p:ext uri="{BB962C8B-B14F-4D97-AF65-F5344CB8AC3E}">
        <p14:creationId xmlns:p14="http://schemas.microsoft.com/office/powerpoint/2010/main" val="4111391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598220" y="1386674"/>
            <a:ext cx="1099556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It is well (it is well)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With my soul (with my soul),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It is well, it is well with my soul.</a:t>
            </a:r>
          </a:p>
        </p:txBody>
      </p:sp>
    </p:spTree>
    <p:extLst>
      <p:ext uri="{BB962C8B-B14F-4D97-AF65-F5344CB8AC3E}">
        <p14:creationId xmlns:p14="http://schemas.microsoft.com/office/powerpoint/2010/main" val="3999900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482108"/>
            <a:ext cx="12192000" cy="5678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4.  And Lord, haste the day </a:t>
            </a:r>
          </a:p>
          <a:p>
            <a:pPr algn="ctr">
              <a:spcAft>
                <a:spcPts val="18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when my faith shall be sight,</a:t>
            </a:r>
          </a:p>
          <a:p>
            <a:pPr algn="ctr">
              <a:spcAft>
                <a:spcPts val="18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The clouds be rolled back as a scroll,</a:t>
            </a:r>
          </a:p>
          <a:p>
            <a:pPr algn="ctr">
              <a:spcAft>
                <a:spcPts val="18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The trump shall resound </a:t>
            </a:r>
          </a:p>
          <a:p>
            <a:pPr algn="ctr">
              <a:spcAft>
                <a:spcPts val="18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and the Lord shall descend,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Even so, it is well with my soul!</a:t>
            </a:r>
          </a:p>
        </p:txBody>
      </p:sp>
    </p:spTree>
    <p:extLst>
      <p:ext uri="{BB962C8B-B14F-4D97-AF65-F5344CB8AC3E}">
        <p14:creationId xmlns:p14="http://schemas.microsoft.com/office/powerpoint/2010/main" val="1374298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598220" y="1386674"/>
            <a:ext cx="1099556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It is well (it is well)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With my soul (with my soul),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It is well, it is well with my soul.</a:t>
            </a:r>
          </a:p>
        </p:txBody>
      </p:sp>
    </p:spTree>
    <p:extLst>
      <p:ext uri="{BB962C8B-B14F-4D97-AF65-F5344CB8AC3E}">
        <p14:creationId xmlns:p14="http://schemas.microsoft.com/office/powerpoint/2010/main" val="2887682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282</Words>
  <Application>Microsoft Office PowerPoint</Application>
  <PresentationFormat>Widescreen</PresentationFormat>
  <Paragraphs>32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 Is Well with My Soul</dc:title>
  <dc:creator>Thomas</dc:creator>
  <cp:keywords>Songs, Hymns, Copyright Free, Slides, Lyric Slides, Group Singing, Sing Along, It Is Well with My Soul</cp:keywords>
  <cp:lastModifiedBy>Thomas Edel</cp:lastModifiedBy>
  <cp:revision>13</cp:revision>
  <dcterms:created xsi:type="dcterms:W3CDTF">2023-06-08T17:19:40Z</dcterms:created>
  <dcterms:modified xsi:type="dcterms:W3CDTF">2024-03-05T21:03:07Z</dcterms:modified>
</cp:coreProperties>
</file>