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68" r:id="rId6"/>
    <p:sldId id="275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1. 	I come to the garden alone,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While the dew is still on the roses;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voice I hear, falling on my ear,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The Son of God discloses.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500846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He walks with me,</a:t>
            </a:r>
          </a:p>
          <a:p>
            <a:pPr algn="ctr">
              <a:spcAft>
                <a:spcPts val="18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He talks with me,</a:t>
            </a:r>
          </a:p>
          <a:p>
            <a:pPr algn="ctr">
              <a:spcAft>
                <a:spcPts val="18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He tells me I am His own;</a:t>
            </a:r>
          </a:p>
          <a:p>
            <a:pPr algn="ctr">
              <a:spcAft>
                <a:spcPts val="18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joy we share as we tarry there,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None other has ever known.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He speaks, and the sound of His voice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Is so sweet the birds hush their singing;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melody that He gave to me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Within my heart is ringing.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500846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He walks with me,</a:t>
            </a:r>
          </a:p>
          <a:p>
            <a:pPr algn="ctr">
              <a:spcAft>
                <a:spcPts val="18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He talks with me,</a:t>
            </a:r>
          </a:p>
          <a:p>
            <a:pPr algn="ctr">
              <a:spcAft>
                <a:spcPts val="18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He tells me I am His own;</a:t>
            </a:r>
          </a:p>
          <a:p>
            <a:pPr algn="ctr">
              <a:spcAft>
                <a:spcPts val="18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joy we share as we tarry there,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None other has ever known.</a:t>
            </a:r>
          </a:p>
        </p:txBody>
      </p:sp>
    </p:spTree>
    <p:extLst>
      <p:ext uri="{BB962C8B-B14F-4D97-AF65-F5344CB8AC3E}">
        <p14:creationId xmlns:p14="http://schemas.microsoft.com/office/powerpoint/2010/main" val="4060700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600095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3.	I’d stay in the garden with Him</a:t>
            </a:r>
          </a:p>
          <a:p>
            <a:pPr algn="ctr">
              <a:spcAft>
                <a:spcPts val="18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Though the night around me be falling;</a:t>
            </a:r>
          </a:p>
          <a:p>
            <a:pPr algn="ctr">
              <a:spcAft>
                <a:spcPts val="18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But He bids me go, </a:t>
            </a:r>
          </a:p>
          <a:p>
            <a:pPr algn="ctr">
              <a:spcAft>
                <a:spcPts val="18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through the voice of woe,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His voice to me is calling.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500846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He walks with me,</a:t>
            </a:r>
          </a:p>
          <a:p>
            <a:pPr algn="ctr">
              <a:spcAft>
                <a:spcPts val="18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He talks with me,</a:t>
            </a:r>
          </a:p>
          <a:p>
            <a:pPr algn="ctr">
              <a:spcAft>
                <a:spcPts val="18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He tells me I am His own;</a:t>
            </a:r>
          </a:p>
          <a:p>
            <a:pPr algn="ctr">
              <a:spcAft>
                <a:spcPts val="18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joy we share as we tarry there,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None other has ever known.</a:t>
            </a:r>
          </a:p>
        </p:txBody>
      </p:sp>
    </p:spTree>
    <p:extLst>
      <p:ext uri="{BB962C8B-B14F-4D97-AF65-F5344CB8AC3E}">
        <p14:creationId xmlns:p14="http://schemas.microsoft.com/office/powerpoint/2010/main" val="1875669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222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the Garden</dc:title>
  <dc:creator>Thomas</dc:creator>
  <cp:keywords>Songs, Hymns, Copyright Free, Slides, Lyric Slides, Group Singing, Sing Along, In the Garden</cp:keywords>
  <cp:lastModifiedBy>Thomas Edel</cp:lastModifiedBy>
  <cp:revision>17</cp:revision>
  <dcterms:created xsi:type="dcterms:W3CDTF">2023-06-08T17:19:40Z</dcterms:created>
  <dcterms:modified xsi:type="dcterms:W3CDTF">2024-07-31T00:54:13Z</dcterms:modified>
</cp:coreProperties>
</file>