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25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lnSpc>
                <a:spcPts val="6800"/>
              </a:lnSpc>
              <a:spcAft>
                <a:spcPts val="2400"/>
              </a:spcAft>
              <a:buAutoNum type="arabicPeriod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Immortal, invisible, God only wise,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light inaccessible hid from our eyes,</a:t>
            </a:r>
          </a:p>
          <a:p>
            <a:pPr algn="ctr">
              <a:lnSpc>
                <a:spcPts val="6800"/>
              </a:lnSpc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Most blessed, most glorious, the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Ancient of Days…, Almighty, victorious,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Thy great name we praise.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511604"/>
            <a:ext cx="12191999" cy="5597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800"/>
              </a:lnSpc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Unresting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, unhasting, and silent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as light…, Nor wanting, nor wasting,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Thou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rulest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in might; </a:t>
            </a:r>
          </a:p>
          <a:p>
            <a:pPr algn="ctr">
              <a:lnSpc>
                <a:spcPts val="6800"/>
              </a:lnSpc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Thy justice, like mountains, high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soaring above… Thy clouds, which are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fountains of goodness and love.</a:t>
            </a:r>
          </a:p>
        </p:txBody>
      </p:sp>
    </p:spTree>
    <p:extLst>
      <p:ext uri="{BB962C8B-B14F-4D97-AF65-F5344CB8AC3E}">
        <p14:creationId xmlns:p14="http://schemas.microsoft.com/office/powerpoint/2010/main" val="343113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511604"/>
            <a:ext cx="12191999" cy="5597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800"/>
              </a:lnSpc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To all life Thou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givest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both great and small;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all life Thou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livest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, the true life of all; </a:t>
            </a:r>
          </a:p>
          <a:p>
            <a:pPr algn="ctr">
              <a:lnSpc>
                <a:spcPts val="6800"/>
              </a:lnSpc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 blossom and flourish as leaves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on the tree…, And wither and perish,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but naught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changeth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Thee.</a:t>
            </a:r>
          </a:p>
        </p:txBody>
      </p:sp>
    </p:spTree>
    <p:extLst>
      <p:ext uri="{BB962C8B-B14F-4D97-AF65-F5344CB8AC3E}">
        <p14:creationId xmlns:p14="http://schemas.microsoft.com/office/powerpoint/2010/main" val="1283785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511604"/>
            <a:ext cx="12191999" cy="5597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800"/>
              </a:lnSpc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 Great Father of glory,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pure Father of light…, Thine angels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adore Thee, all veiling their sight; </a:t>
            </a:r>
          </a:p>
          <a:p>
            <a:pPr algn="ctr">
              <a:lnSpc>
                <a:spcPts val="6800"/>
              </a:lnSpc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All praise we would render,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help us to see… 'Tis only the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splendor of light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hideth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Thee!</a:t>
            </a:r>
          </a:p>
        </p:txBody>
      </p:sp>
    </p:spTree>
    <p:extLst>
      <p:ext uri="{BB962C8B-B14F-4D97-AF65-F5344CB8AC3E}">
        <p14:creationId xmlns:p14="http://schemas.microsoft.com/office/powerpoint/2010/main" val="686355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188</Words>
  <Application>Microsoft Office PowerPoint</Application>
  <PresentationFormat>Widescreen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Immortal, Invisible, God Only Wise</dc:title>
  <dc:creator>Thomas</dc:creator>
  <cp:keywords>Songs, Hymns, Copyright Free, Slides, Lyric Slides, Group Singing, Sing Along, Immortal Invisible God Only Wise</cp:keywords>
  <cp:lastModifiedBy>Thomas Edel</cp:lastModifiedBy>
  <cp:revision>17</cp:revision>
  <dcterms:created xsi:type="dcterms:W3CDTF">2023-06-08T17:19:40Z</dcterms:created>
  <dcterms:modified xsi:type="dcterms:W3CDTF">2024-09-30T19:39:13Z</dcterms:modified>
</cp:coreProperties>
</file>