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14235" y="786907"/>
            <a:ext cx="109955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1. 	All to Jesus, I surrender;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All to Him I freely give;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will ever love and trust Him,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In His presence daily live.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98220" y="1386674"/>
            <a:ext cx="109955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surrender all, I surrender all,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All to Thee, my blessed Savior,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surrender all.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14235" y="786907"/>
            <a:ext cx="109955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2.	All to Jesus I surrender;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Humbly at His feet I bow,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Worldly pleasures all forsaken;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Take me, Jesus, take me now.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98220" y="1386674"/>
            <a:ext cx="109955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surrender all, I surrender all,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All to Thee, my blessed Savior,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surrender all.</a:t>
            </a:r>
          </a:p>
        </p:txBody>
      </p:sp>
    </p:spTree>
    <p:extLst>
      <p:ext uri="{BB962C8B-B14F-4D97-AF65-F5344CB8AC3E}">
        <p14:creationId xmlns:p14="http://schemas.microsoft.com/office/powerpoint/2010/main" val="3111980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14235" y="786907"/>
            <a:ext cx="109955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	 All to Jesus, I surrender;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Make me, Savior, wholly Thine;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May Thy Holy Spirit fill me,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May I know Thy power divine.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98220" y="1386674"/>
            <a:ext cx="109955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surrender all, I surrender all,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All to Thee, my blessed Savior,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surrender all.</a:t>
            </a:r>
          </a:p>
        </p:txBody>
      </p:sp>
    </p:spTree>
    <p:extLst>
      <p:ext uri="{BB962C8B-B14F-4D97-AF65-F5344CB8AC3E}">
        <p14:creationId xmlns:p14="http://schemas.microsoft.com/office/powerpoint/2010/main" val="2547967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14235" y="786907"/>
            <a:ext cx="109955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4.	 All to Jesus, I surrender;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Lord, I give myself to Thee;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Fill me with Thy love and power;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Let Thy blessing fall on me.</a:t>
            </a:r>
          </a:p>
        </p:txBody>
      </p:sp>
    </p:spTree>
    <p:extLst>
      <p:ext uri="{BB962C8B-B14F-4D97-AF65-F5344CB8AC3E}">
        <p14:creationId xmlns:p14="http://schemas.microsoft.com/office/powerpoint/2010/main" val="3894428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98220" y="1386674"/>
            <a:ext cx="109955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surrender all, I surrender all,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All to Thee, my blessed Savior,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surrender all.</a:t>
            </a:r>
          </a:p>
        </p:txBody>
      </p:sp>
    </p:spTree>
    <p:extLst>
      <p:ext uri="{BB962C8B-B14F-4D97-AF65-F5344CB8AC3E}">
        <p14:creationId xmlns:p14="http://schemas.microsoft.com/office/powerpoint/2010/main" val="1475478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212</Words>
  <Application>Microsoft Office PowerPoint</Application>
  <PresentationFormat>Widescreen</PresentationFormat>
  <Paragraphs>29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Surrender All</dc:title>
  <dc:creator>Thomas</dc:creator>
  <cp:keywords>Songs, Hymns, Copyright Free, Slides, Lyric Slides, Group Singing, Sing Along, I Surrender All</cp:keywords>
  <cp:lastModifiedBy>Thomas Edel</cp:lastModifiedBy>
  <cp:revision>11</cp:revision>
  <dcterms:created xsi:type="dcterms:W3CDTF">2023-06-08T17:19:40Z</dcterms:created>
  <dcterms:modified xsi:type="dcterms:W3CDTF">2024-03-05T21:02:04Z</dcterms:modified>
</cp:coreProperties>
</file>