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80197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1. 	I sing the mighty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of God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That made the mountains rise;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That spread the flowing seas abroad,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built the lofty skies.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57176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 sing the wisdom that ordained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 sun to rule the day;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 moon shines full at His command,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all the stars obey.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A22015-C729-FCDC-3D64-23C004821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10FF8E-869F-0164-4596-BB465488F7B2}"/>
              </a:ext>
            </a:extLst>
          </p:cNvPr>
          <p:cNvSpPr txBox="1"/>
          <p:nvPr/>
        </p:nvSpPr>
        <p:spPr>
          <a:xfrm>
            <a:off x="0" y="1357176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 I sing the goodness of the Lord,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That filled the earth with food;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He formed the creatures with His word,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then pronounced them good.</a:t>
            </a:r>
          </a:p>
        </p:txBody>
      </p:sp>
    </p:spTree>
    <p:extLst>
      <p:ext uri="{BB962C8B-B14F-4D97-AF65-F5344CB8AC3E}">
        <p14:creationId xmlns:p14="http://schemas.microsoft.com/office/powerpoint/2010/main" val="344049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02DD05-305B-D5B5-8DAD-0343E5D0C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A13B18-EB4B-A93A-3EDA-A5CE710F7430}"/>
              </a:ext>
            </a:extLst>
          </p:cNvPr>
          <p:cNvSpPr txBox="1"/>
          <p:nvPr/>
        </p:nvSpPr>
        <p:spPr>
          <a:xfrm>
            <a:off x="0" y="1357176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Lord, how Thy wonders are displayed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Where’er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I turn my eye,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If I survey the ground I tread,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Or gaze upon the sky.</a:t>
            </a:r>
          </a:p>
        </p:txBody>
      </p:sp>
    </p:spTree>
    <p:extLst>
      <p:ext uri="{BB962C8B-B14F-4D97-AF65-F5344CB8AC3E}">
        <p14:creationId xmlns:p14="http://schemas.microsoft.com/office/powerpoint/2010/main" val="285408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1AE8AB-386C-51DD-7085-AA0A2B671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58ACF7-1038-9EA6-03D5-1FB55957ADAF}"/>
              </a:ext>
            </a:extLst>
          </p:cNvPr>
          <p:cNvSpPr txBox="1"/>
          <p:nvPr/>
        </p:nvSpPr>
        <p:spPr>
          <a:xfrm>
            <a:off x="0" y="1357176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3.  There’s not a plant or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flow’r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below,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But makes Thy glories known;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clouds arise and tempests blow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By order from Thy throne.</a:t>
            </a:r>
          </a:p>
        </p:txBody>
      </p:sp>
    </p:spTree>
    <p:extLst>
      <p:ext uri="{BB962C8B-B14F-4D97-AF65-F5344CB8AC3E}">
        <p14:creationId xmlns:p14="http://schemas.microsoft.com/office/powerpoint/2010/main" val="315464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4EF163-770D-FE6D-B069-80E50AA99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20899A-842A-C4AA-60B1-A8F59EE5AF48}"/>
              </a:ext>
            </a:extLst>
          </p:cNvPr>
          <p:cNvSpPr txBox="1"/>
          <p:nvPr/>
        </p:nvSpPr>
        <p:spPr>
          <a:xfrm>
            <a:off x="0" y="1357176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While all that borrows life from Thee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Is ever in Thy care,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ev’rywhere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that man can be,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Thou, God, art present there.</a:t>
            </a:r>
          </a:p>
        </p:txBody>
      </p:sp>
    </p:spTree>
    <p:extLst>
      <p:ext uri="{BB962C8B-B14F-4D97-AF65-F5344CB8AC3E}">
        <p14:creationId xmlns:p14="http://schemas.microsoft.com/office/powerpoint/2010/main" val="408222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186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Sing the MightytPower of God</dc:title>
  <dc:creator>Isaac Watts</dc:creator>
  <cp:keywords>Songs, Hymns, Copyright Free, Slides, Lyric Slides, Group Singing, Sing Along, I Sing the MightytPower of God</cp:keywords>
  <cp:lastModifiedBy>Thomas Edel</cp:lastModifiedBy>
  <cp:revision>17</cp:revision>
  <dcterms:created xsi:type="dcterms:W3CDTF">2023-06-08T17:19:40Z</dcterms:created>
  <dcterms:modified xsi:type="dcterms:W3CDTF">2025-04-08T22:38:11Z</dcterms:modified>
</cp:coreProperties>
</file>