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7" r:id="rId4"/>
    <p:sldId id="268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55582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 I have decided to follow Jesus;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have decided to follow Jesus;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have decided to follow Jesus;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 turning back, no turning back.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522498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The world behind me,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cross before me;  (3x)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 turning back, no turning back.</a:t>
            </a:r>
          </a:p>
        </p:txBody>
      </p:sp>
    </p:spTree>
    <p:extLst>
      <p:ext uri="{BB962C8B-B14F-4D97-AF65-F5344CB8AC3E}">
        <p14:creationId xmlns:p14="http://schemas.microsoft.com/office/powerpoint/2010/main" val="3407509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DE2694-6C84-9BF0-1594-18696E45CE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7B243D-2FE8-0870-A914-7B15655C69ED}"/>
              </a:ext>
            </a:extLst>
          </p:cNvPr>
          <p:cNvSpPr txBox="1"/>
          <p:nvPr/>
        </p:nvSpPr>
        <p:spPr>
          <a:xfrm>
            <a:off x="0" y="1522498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Tho' none go with me,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still will follow;  (3x)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 turning back, no turning back.</a:t>
            </a:r>
          </a:p>
        </p:txBody>
      </p:sp>
    </p:spTree>
    <p:extLst>
      <p:ext uri="{BB962C8B-B14F-4D97-AF65-F5344CB8AC3E}">
        <p14:creationId xmlns:p14="http://schemas.microsoft.com/office/powerpoint/2010/main" val="3837594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4A2180-0971-F249-4BF4-EF823CC76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EED1BA-E037-84F7-1E44-56075E3C9140}"/>
              </a:ext>
            </a:extLst>
          </p:cNvPr>
          <p:cNvSpPr txBox="1"/>
          <p:nvPr/>
        </p:nvSpPr>
        <p:spPr>
          <a:xfrm>
            <a:off x="0" y="1522498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 Will you decide now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follow Jesus?  (3x)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 turning back, no turning back.</a:t>
            </a:r>
          </a:p>
        </p:txBody>
      </p:sp>
    </p:spTree>
    <p:extLst>
      <p:ext uri="{BB962C8B-B14F-4D97-AF65-F5344CB8AC3E}">
        <p14:creationId xmlns:p14="http://schemas.microsoft.com/office/powerpoint/2010/main" val="2082782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104</Words>
  <Application>Microsoft Office PowerPoint</Application>
  <PresentationFormat>Widescreen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Have Decided to Follow Jesus</dc:title>
  <dc:creator>Thomas</dc:creator>
  <cp:keywords>Songs, Hymns, Copyright Free, Slides, Lyric Slides, Group Singing, Sing Along, I Have Decided to Follow Jesus</cp:keywords>
  <cp:lastModifiedBy>Thomas Edel</cp:lastModifiedBy>
  <cp:revision>16</cp:revision>
  <dcterms:created xsi:type="dcterms:W3CDTF">2023-06-08T17:19:40Z</dcterms:created>
  <dcterms:modified xsi:type="dcterms:W3CDTF">2024-03-05T21:00:52Z</dcterms:modified>
</cp:coreProperties>
</file>