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29359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While by the sheep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 watched at night,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Glad tidings brought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 angel bright.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How great our joy!  Great our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Joy, joy, joy!    Joy, joy,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58856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There shall be born,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 he did say,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Bethlehem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child today.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3F85CF-0BC4-BB74-4709-28CB5EA79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F5FE6D-B2F6-94FE-3963-595645A616F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How great our joy!  Great our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Joy, joy, joy!    Joy, joy,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</p:txBody>
      </p:sp>
    </p:spTree>
    <p:extLst>
      <p:ext uri="{BB962C8B-B14F-4D97-AF65-F5344CB8AC3E}">
        <p14:creationId xmlns:p14="http://schemas.microsoft.com/office/powerpoint/2010/main" val="406489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74131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There shall the child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lie in a stall,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child who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redeem us all.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4744A6-7140-3B20-5C45-AEBF506E8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92F277-09BC-8165-C09A-DAA50CB8EA23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How great our joy!  Great our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Joy, joy, joy!    Joy, joy,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</p:txBody>
      </p:sp>
    </p:spTree>
    <p:extLst>
      <p:ext uri="{BB962C8B-B14F-4D97-AF65-F5344CB8AC3E}">
        <p14:creationId xmlns:p14="http://schemas.microsoft.com/office/powerpoint/2010/main" val="2869177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663BB7-3B62-8A91-6504-3C2E1186C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A955DF-5903-3483-A2F5-CBED2207BF7E}"/>
              </a:ext>
            </a:extLst>
          </p:cNvPr>
          <p:cNvSpPr txBox="1"/>
          <p:nvPr/>
        </p:nvSpPr>
        <p:spPr>
          <a:xfrm>
            <a:off x="1" y="1274131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This gift of God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we'll cherish well,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ever joy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our hearts shall fill.</a:t>
            </a:r>
          </a:p>
        </p:txBody>
      </p:sp>
    </p:spTree>
    <p:extLst>
      <p:ext uri="{BB962C8B-B14F-4D97-AF65-F5344CB8AC3E}">
        <p14:creationId xmlns:p14="http://schemas.microsoft.com/office/powerpoint/2010/main" val="3371985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3A6C02-53BE-A0F8-6CC4-8235DD8D6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83405D-10F1-4D3E-22CE-7D8B6970743E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How great our joy!  Great our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Joy, joy, joy!    Joy, joy, joy!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we the Lord in heaven on high!</a:t>
            </a:r>
          </a:p>
        </p:txBody>
      </p:sp>
    </p:spTree>
    <p:extLst>
      <p:ext uri="{BB962C8B-B14F-4D97-AF65-F5344CB8AC3E}">
        <p14:creationId xmlns:p14="http://schemas.microsoft.com/office/powerpoint/2010/main" val="410398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241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Great Our Joy</dc:title>
  <dc:creator>Thomas</dc:creator>
  <cp:keywords>Songs, Hymns, Copyright Free, Slides, Lyric Slides, Group Singing, Sing Along, How Great Our Joy</cp:keywords>
  <cp:lastModifiedBy>Thomas Edel</cp:lastModifiedBy>
  <cp:revision>18</cp:revision>
  <dcterms:created xsi:type="dcterms:W3CDTF">2023-06-08T17:19:40Z</dcterms:created>
  <dcterms:modified xsi:type="dcterms:W3CDTF">2024-11-24T19:27:27Z</dcterms:modified>
</cp:coreProperties>
</file>