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77" r:id="rId4"/>
    <p:sldId id="278" r:id="rId5"/>
    <p:sldId id="27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30957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How firm a foundation,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ye saints of the Lord,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Is laid for your faith in His excellent word!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What more can He say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than to you He hath said,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To you who for refuge to Jesus have fled?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640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“Fear not, I am with thee,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O be not dismayed,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For I am thy God, and will still give thee aid;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I’ll strengthen thee, help thee,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cause thee to stand,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Upheld by My righteous, omnipotent hand.”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640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“When through the deep waters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call thee to go,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 rivers of sorrow shall not overflow;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For I will be with thee,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troubles to bless,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sanctify to thee thy deepest distress.”</a:t>
            </a:r>
          </a:p>
        </p:txBody>
      </p:sp>
    </p:spTree>
    <p:extLst>
      <p:ext uri="{BB962C8B-B14F-4D97-AF65-F5344CB8AC3E}">
        <p14:creationId xmlns:p14="http://schemas.microsoft.com/office/powerpoint/2010/main" val="1270193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640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“When through fiery trials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pathway shall lie,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My grace, all-sufficient, shall be thy supply;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 flame shall not hurt thee;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only design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dross to consume and thy gold to refine.”</a:t>
            </a:r>
          </a:p>
        </p:txBody>
      </p:sp>
    </p:spTree>
    <p:extLst>
      <p:ext uri="{BB962C8B-B14F-4D97-AF65-F5344CB8AC3E}">
        <p14:creationId xmlns:p14="http://schemas.microsoft.com/office/powerpoint/2010/main" val="251779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640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5.  “The soul that on Jesus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hath leaned for repose,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will not, I will not, desert to its foes;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That soul, though all hell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should endeavor to shake,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I’ll never, no, never, no, never forsake.”</a:t>
            </a:r>
          </a:p>
        </p:txBody>
      </p:sp>
    </p:spTree>
    <p:extLst>
      <p:ext uri="{BB962C8B-B14F-4D97-AF65-F5344CB8AC3E}">
        <p14:creationId xmlns:p14="http://schemas.microsoft.com/office/powerpoint/2010/main" val="710667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252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Firm a Foundation</dc:title>
  <dc:creator>Thomas</dc:creator>
  <cp:keywords>Songs, Hymns, Copyright Free, Slides, Lyric Slides, Group Singing, Sing Along, How Firm a Foundation</cp:keywords>
  <cp:lastModifiedBy>Thomas Edel</cp:lastModifiedBy>
  <cp:revision>19</cp:revision>
  <dcterms:created xsi:type="dcterms:W3CDTF">2023-06-08T17:19:40Z</dcterms:created>
  <dcterms:modified xsi:type="dcterms:W3CDTF">2024-08-04T21:06:41Z</dcterms:modified>
</cp:coreProperties>
</file>