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68537"/>
            <a:ext cx="1219199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/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Holy, holy, holy! Lord God Almighty!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Early in the morning our song shall rise to Thee.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Holy, holy, holy, merciful and mighty!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God in three persons, blessed Trinity!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40718"/>
            <a:ext cx="12192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2.  Holy, holy, holy! All the saints adore Thee,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Casting down their golden crowns</a:t>
            </a:r>
            <a:b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around the glassy sea;</a:t>
            </a:r>
          </a:p>
          <a:p>
            <a:pPr algn="ctr">
              <a:spcAft>
                <a:spcPts val="2400"/>
              </a:spcAft>
            </a:pPr>
            <a:r>
              <a:rPr lang="en-US" sz="4500" dirty="0">
                <a:solidFill>
                  <a:srgbClr val="FFFF00"/>
                </a:solidFill>
                <a:cs typeface="Times New Roman" panose="02020603050405020304" pitchFamily="18" charset="0"/>
              </a:rPr>
              <a:t>Cherubim and seraphim falling down before Thee,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Which wert and art and evermore shalt be.</a:t>
            </a:r>
          </a:p>
        </p:txBody>
      </p:sp>
    </p:spTree>
    <p:extLst>
      <p:ext uri="{BB962C8B-B14F-4D97-AF65-F5344CB8AC3E}">
        <p14:creationId xmlns:p14="http://schemas.microsoft.com/office/powerpoint/2010/main" val="148859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49B0AB-12FD-1FD6-6C76-FF6E559A6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8B3446-493E-0524-72DB-293705E43476}"/>
              </a:ext>
            </a:extLst>
          </p:cNvPr>
          <p:cNvSpPr txBox="1"/>
          <p:nvPr/>
        </p:nvSpPr>
        <p:spPr>
          <a:xfrm>
            <a:off x="0" y="647428"/>
            <a:ext cx="12192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3.  </a:t>
            </a: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Holy, holy, holy! </a:t>
            </a:r>
            <a:b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Though the darkness hide Thee,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Though the eye of sinful man </a:t>
            </a:r>
            <a:b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Thy glory may not see,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Only Thou art holy; there is none beside Thee,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Perfect in </a:t>
            </a:r>
            <a:r>
              <a:rPr lang="en-US" sz="4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, in love, and purity.</a:t>
            </a:r>
          </a:p>
        </p:txBody>
      </p:sp>
    </p:spTree>
    <p:extLst>
      <p:ext uri="{BB962C8B-B14F-4D97-AF65-F5344CB8AC3E}">
        <p14:creationId xmlns:p14="http://schemas.microsoft.com/office/powerpoint/2010/main" val="316043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335C61-E679-CFC5-6C4F-46D294E43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00B345-A8F1-D100-1AD4-86EEA15F8132}"/>
              </a:ext>
            </a:extLst>
          </p:cNvPr>
          <p:cNvSpPr txBox="1"/>
          <p:nvPr/>
        </p:nvSpPr>
        <p:spPr>
          <a:xfrm>
            <a:off x="0" y="1040718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4.  Holy, holy, holy! Lord God Almighty!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All Thy works shall praise thy name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in earth, and sky and sea.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Holy, holy, holy! merciful and mighty!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God in three persons, blessed Trinity!</a:t>
            </a:r>
          </a:p>
        </p:txBody>
      </p:sp>
    </p:spTree>
    <p:extLst>
      <p:ext uri="{BB962C8B-B14F-4D97-AF65-F5344CB8AC3E}">
        <p14:creationId xmlns:p14="http://schemas.microsoft.com/office/powerpoint/2010/main" val="1098915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180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Holy, Holy, Holy</dc:title>
  <dc:creator>Thomas</dc:creator>
  <cp:keywords>Songs, Hymns, Copyright Free, Slides, Lyric Slides, Group Singing, Sing Along, Holy Holy Holy</cp:keywords>
  <cp:lastModifiedBy>Thomas Edel</cp:lastModifiedBy>
  <cp:revision>15</cp:revision>
  <dcterms:created xsi:type="dcterms:W3CDTF">2023-06-08T17:19:40Z</dcterms:created>
  <dcterms:modified xsi:type="dcterms:W3CDTF">2024-07-03T21:13:12Z</dcterms:modified>
</cp:coreProperties>
</file>