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4" r:id="rId5"/>
    <p:sldId id="263" r:id="rId6"/>
    <p:sldId id="265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962060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1.  Great is Thy faithfulness, O God my Father,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There is no shadow of turning with Thee;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Thou </a:t>
            </a:r>
            <a:r>
              <a:rPr lang="en-U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changest</a:t>
            </a: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not,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Thy compassions, they fail not;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As Thou hast been, Thou forever will be.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47646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16253"/>
            <a:ext cx="12192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Great is Thy faithfulness!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Great is Thy faithfulness!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Morning by morning new mercies I see;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All I have needed Thy hand hath provided.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Great is Thy faithfulness, Lord, unto me!</a:t>
            </a:r>
          </a:p>
        </p:txBody>
      </p:sp>
    </p:spTree>
    <p:extLst>
      <p:ext uri="{BB962C8B-B14F-4D97-AF65-F5344CB8AC3E}">
        <p14:creationId xmlns:p14="http://schemas.microsoft.com/office/powerpoint/2010/main" val="148859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49B0AB-12FD-1FD6-6C76-FF6E559A6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8B3446-493E-0524-72DB-293705E43476}"/>
              </a:ext>
            </a:extLst>
          </p:cNvPr>
          <p:cNvSpPr txBox="1"/>
          <p:nvPr/>
        </p:nvSpPr>
        <p:spPr>
          <a:xfrm>
            <a:off x="0" y="804743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2.  Summer and winter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and springtime and harvest,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Sun, moon and stars in their courses above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Join with all nature in manifold witness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To Thy great faithfulness, mercy and love.</a:t>
            </a:r>
          </a:p>
        </p:txBody>
      </p:sp>
    </p:spTree>
    <p:extLst>
      <p:ext uri="{BB962C8B-B14F-4D97-AF65-F5344CB8AC3E}">
        <p14:creationId xmlns:p14="http://schemas.microsoft.com/office/powerpoint/2010/main" val="3160431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16253"/>
            <a:ext cx="12192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Great is Thy faithfulness!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Great is Thy faithfulness!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Morning by morning new mercies I see;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All I have needed Thy hand hath provided.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Great is Thy faithfulness, Lord, unto me!</a:t>
            </a:r>
          </a:p>
        </p:txBody>
      </p:sp>
    </p:spTree>
    <p:extLst>
      <p:ext uri="{BB962C8B-B14F-4D97-AF65-F5344CB8AC3E}">
        <p14:creationId xmlns:p14="http://schemas.microsoft.com/office/powerpoint/2010/main" val="1028179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5335C61-E679-CFC5-6C4F-46D294E438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300B345-A8F1-D100-1AD4-86EEA15F8132}"/>
              </a:ext>
            </a:extLst>
          </p:cNvPr>
          <p:cNvSpPr txBox="1"/>
          <p:nvPr/>
        </p:nvSpPr>
        <p:spPr>
          <a:xfrm>
            <a:off x="0" y="775247"/>
            <a:ext cx="12192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3.  Pardon for sin and a peace that </a:t>
            </a:r>
            <a:r>
              <a:rPr lang="en-U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endureth</a:t>
            </a: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Thy own dear presence to cheer and to guide;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Strength for today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and bright hope for tomorrow,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Blessings all mine, with ten thousand </a:t>
            </a: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beside!</a:t>
            </a:r>
          </a:p>
        </p:txBody>
      </p:sp>
    </p:spTree>
    <p:extLst>
      <p:ext uri="{BB962C8B-B14F-4D97-AF65-F5344CB8AC3E}">
        <p14:creationId xmlns:p14="http://schemas.microsoft.com/office/powerpoint/2010/main" val="1098915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16253"/>
            <a:ext cx="12192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Great is Thy faithfulness!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Great is Thy faithfulness!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Morning by morning new mercies I see;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All I have needed Thy hand hath provided.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Great is Thy faithfulness, Lord, unto me!</a:t>
            </a:r>
          </a:p>
        </p:txBody>
      </p:sp>
    </p:spTree>
    <p:extLst>
      <p:ext uri="{BB962C8B-B14F-4D97-AF65-F5344CB8AC3E}">
        <p14:creationId xmlns:p14="http://schemas.microsoft.com/office/powerpoint/2010/main" val="47274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234</Words>
  <Application>Microsoft Office PowerPoint</Application>
  <PresentationFormat>Widescreen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Great Is Thy Faithfulness</dc:title>
  <dc:creator>Thomas</dc:creator>
  <cp:keywords>Songs, Hymns, Copyright Free, Slides, Lyric Slides, Group Singing, Sing Along, Great Is Thy Faithfulness</cp:keywords>
  <cp:lastModifiedBy>Thomas Edel</cp:lastModifiedBy>
  <cp:revision>14</cp:revision>
  <dcterms:created xsi:type="dcterms:W3CDTF">2023-06-08T17:19:40Z</dcterms:created>
  <dcterms:modified xsi:type="dcterms:W3CDTF">2024-06-07T22:50:17Z</dcterms:modified>
</cp:coreProperties>
</file>