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6" r:id="rId4"/>
    <p:sldId id="277" r:id="rId5"/>
    <p:sldId id="278" r:id="rId6"/>
    <p:sldId id="279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66732"/>
            <a:ext cx="12192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 Good Christian men, rejoice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heart and soul and voice;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Give ye heed to what we say: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News!  News!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Christ is born today!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91196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Ox and ass before him bow,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he is in the manger now.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is born today!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is born today!</a:t>
            </a:r>
          </a:p>
        </p:txBody>
      </p:sp>
    </p:spTree>
    <p:extLst>
      <p:ext uri="{BB962C8B-B14F-4D97-AF65-F5344CB8AC3E}">
        <p14:creationId xmlns:p14="http://schemas.microsoft.com/office/powerpoint/2010/main" val="594169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66732"/>
            <a:ext cx="12192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 algn="ctr">
              <a:spcAft>
                <a:spcPts val="1200"/>
              </a:spcAft>
              <a:buAutoNum type="arabicPeriod" startAt="2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Good Christian men, rejoice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heart and soul and voice;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Now ye hear of endless bliss: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Joy!  Joy!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Christ was born for this!</a:t>
            </a:r>
          </a:p>
        </p:txBody>
      </p:sp>
    </p:spTree>
    <p:extLst>
      <p:ext uri="{BB962C8B-B14F-4D97-AF65-F5344CB8AC3E}">
        <p14:creationId xmlns:p14="http://schemas.microsoft.com/office/powerpoint/2010/main" val="1465103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91196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has opened heaven's door,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man is blessed evermore.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was born for this!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was born for this!</a:t>
            </a:r>
          </a:p>
        </p:txBody>
      </p:sp>
    </p:spTree>
    <p:extLst>
      <p:ext uri="{BB962C8B-B14F-4D97-AF65-F5344CB8AC3E}">
        <p14:creationId xmlns:p14="http://schemas.microsoft.com/office/powerpoint/2010/main" val="803325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66732"/>
            <a:ext cx="12192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 algn="ctr">
              <a:spcAft>
                <a:spcPts val="1200"/>
              </a:spcAft>
              <a:buAutoNum type="arabicPeriod" startAt="3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Good Christian men, rejoice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heart and soul and voice;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Now ye need not fear the grave: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Peace!  Peace!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Christ was born to save!</a:t>
            </a:r>
          </a:p>
        </p:txBody>
      </p:sp>
    </p:spTree>
    <p:extLst>
      <p:ext uri="{BB962C8B-B14F-4D97-AF65-F5344CB8AC3E}">
        <p14:creationId xmlns:p14="http://schemas.microsoft.com/office/powerpoint/2010/main" val="881736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91196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Calls you one and calls you all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gain his everlasting hall.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was born to save!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was born to save!</a:t>
            </a:r>
          </a:p>
        </p:txBody>
      </p:sp>
    </p:spTree>
    <p:extLst>
      <p:ext uri="{BB962C8B-B14F-4D97-AF65-F5344CB8AC3E}">
        <p14:creationId xmlns:p14="http://schemas.microsoft.com/office/powerpoint/2010/main" val="4227389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172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Christian Men Rejoice</dc:title>
  <dc:creator>Thomas</dc:creator>
  <cp:keywords>Songs, Hymns, Copyright Free, Slides, Lyric Slides, Group Singing, Sing Along, Good Christian Men Rejoice</cp:keywords>
  <cp:lastModifiedBy>Thomas Edel</cp:lastModifiedBy>
  <cp:revision>17</cp:revision>
  <dcterms:created xsi:type="dcterms:W3CDTF">2023-06-08T17:19:40Z</dcterms:created>
  <dcterms:modified xsi:type="dcterms:W3CDTF">2024-03-05T21:19:30Z</dcterms:modified>
</cp:coreProperties>
</file>