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0" r:id="rId4"/>
    <p:sldId id="275" r:id="rId5"/>
    <p:sldId id="276" r:id="rId6"/>
    <p:sldId id="277" r:id="rId7"/>
    <p:sldId id="278" r:id="rId8"/>
    <p:sldId id="279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12844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 God rest ye merry, gentlemen,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nothing you dismay;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Remember Christ our Savior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was born on Christmas Day;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save us all from Satan's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were gone astray.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Comfort and joy;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11167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AutoNum type="arabicPeriod" startAt="2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 From God our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heav’nly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Father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 blessed angel came;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unto certain shepherds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brought tidings of the same;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How that in Bethlehem was born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Son of God by name.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Comfort and joy;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joy.</a:t>
            </a:r>
          </a:p>
        </p:txBody>
      </p:sp>
    </p:spTree>
    <p:extLst>
      <p:ext uri="{BB962C8B-B14F-4D97-AF65-F5344CB8AC3E}">
        <p14:creationId xmlns:p14="http://schemas.microsoft.com/office/powerpoint/2010/main" val="902006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11167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“Fear not, then” said the angel,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“Let nothing you affright;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day is born a Savior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a pure virgin bright,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free all those who trust in Him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Satan's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and might.”</a:t>
            </a:r>
          </a:p>
        </p:txBody>
      </p:sp>
    </p:spTree>
    <p:extLst>
      <p:ext uri="{BB962C8B-B14F-4D97-AF65-F5344CB8AC3E}">
        <p14:creationId xmlns:p14="http://schemas.microsoft.com/office/powerpoint/2010/main" val="3408187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Comfort and joy;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joy.</a:t>
            </a:r>
          </a:p>
        </p:txBody>
      </p:sp>
    </p:spTree>
    <p:extLst>
      <p:ext uri="{BB962C8B-B14F-4D97-AF65-F5344CB8AC3E}">
        <p14:creationId xmlns:p14="http://schemas.microsoft.com/office/powerpoint/2010/main" val="3016089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11167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Now to the Lord sing praises,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you within this place,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with true love and brotherhood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each other now embrace;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holy tide of Christmas 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others doth deface.</a:t>
            </a:r>
          </a:p>
        </p:txBody>
      </p:sp>
    </p:spTree>
    <p:extLst>
      <p:ext uri="{BB962C8B-B14F-4D97-AF65-F5344CB8AC3E}">
        <p14:creationId xmlns:p14="http://schemas.microsoft.com/office/powerpoint/2010/main" val="126898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Comfort and joy;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tidings of comfort and joy.</a:t>
            </a:r>
          </a:p>
        </p:txBody>
      </p:sp>
    </p:spTree>
    <p:extLst>
      <p:ext uri="{BB962C8B-B14F-4D97-AF65-F5344CB8AC3E}">
        <p14:creationId xmlns:p14="http://schemas.microsoft.com/office/powerpoint/2010/main" val="2050617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231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Rest Ye Merry Gentlemen</dc:title>
  <dc:creator>Thomas</dc:creator>
  <cp:keywords>Songs, Hymns, Copyright Free, Slides, Lyric Slides, Group Singing, Sing Along, God Rest Ye Merry Gentlemen</cp:keywords>
  <cp:lastModifiedBy>Thomas Edel</cp:lastModifiedBy>
  <cp:revision>17</cp:revision>
  <dcterms:created xsi:type="dcterms:W3CDTF">2023-06-08T17:19:40Z</dcterms:created>
  <dcterms:modified xsi:type="dcterms:W3CDTF">2024-03-05T21:18:34Z</dcterms:modified>
</cp:coreProperties>
</file>