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4" r:id="rId4"/>
    <p:sldId id="268" r:id="rId5"/>
    <p:sldId id="276" r:id="rId6"/>
    <p:sldId id="273" r:id="rId7"/>
    <p:sldId id="275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Over the hills,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ev'rywhere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Jesus Christ is born.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1. While shepherds kept their watching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O’er silent flocks by night,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Behold, throughout the heavens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There shone a holy light.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8E3BB7-2640-48FD-B3C7-461EDFA66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5A184E-2B7E-FF02-F1D2-C72ADBB3FCFE}"/>
              </a:ext>
            </a:extLst>
          </p:cNvPr>
          <p:cNvSpPr txBox="1"/>
          <p:nvPr/>
        </p:nvSpPr>
        <p:spPr>
          <a:xfrm>
            <a:off x="1" y="1074509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Over the hills,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ev'rywhere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Jesus Christ is born.</a:t>
            </a:r>
          </a:p>
        </p:txBody>
      </p:sp>
    </p:spTree>
    <p:extLst>
      <p:ext uri="{BB962C8B-B14F-4D97-AF65-F5344CB8AC3E}">
        <p14:creationId xmlns:p14="http://schemas.microsoft.com/office/powerpoint/2010/main" val="1523189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The shepherds feared and trembled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lo! above the earth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Rang out the angel chorus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hailed our Savior’s birth.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79A564-C7B4-4644-7DBC-B1633F760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0231F8-AB34-D686-871D-0A3E30B0E68D}"/>
              </a:ext>
            </a:extLst>
          </p:cNvPr>
          <p:cNvSpPr txBox="1"/>
          <p:nvPr/>
        </p:nvSpPr>
        <p:spPr>
          <a:xfrm>
            <a:off x="1" y="1074509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Over the hills,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ev'rywhere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Jesus Christ is born.</a:t>
            </a:r>
          </a:p>
        </p:txBody>
      </p:sp>
    </p:spTree>
    <p:extLst>
      <p:ext uri="{BB962C8B-B14F-4D97-AF65-F5344CB8AC3E}">
        <p14:creationId xmlns:p14="http://schemas.microsoft.com/office/powerpoint/2010/main" val="203368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Down in a lowly manger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humble Christ was born,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God sent us salvation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blessed Christmas morn.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C50CAD-599F-381E-79FA-48CC971DB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B59E83-9F66-960A-E44F-B8634C88A6F5}"/>
              </a:ext>
            </a:extLst>
          </p:cNvPr>
          <p:cNvSpPr txBox="1"/>
          <p:nvPr/>
        </p:nvSpPr>
        <p:spPr>
          <a:xfrm>
            <a:off x="1" y="1074509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Over the hills,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ev'rywhere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 tell it on the mountain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Jesus Christ is born.</a:t>
            </a:r>
          </a:p>
        </p:txBody>
      </p:sp>
    </p:spTree>
    <p:extLst>
      <p:ext uri="{BB962C8B-B14F-4D97-AF65-F5344CB8AC3E}">
        <p14:creationId xmlns:p14="http://schemas.microsoft.com/office/powerpoint/2010/main" val="3841280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179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Tell It on the Mountain</dc:title>
  <dc:creator>Thomas</dc:creator>
  <cp:keywords>Songs, Hymns, Copyright Free, Slides, Lyric Slides, Group Singing, Sing Along, Go Tell It on the Mountain</cp:keywords>
  <cp:lastModifiedBy>Thomas Edel</cp:lastModifiedBy>
  <cp:revision>17</cp:revision>
  <dcterms:created xsi:type="dcterms:W3CDTF">2023-06-08T17:19:40Z</dcterms:created>
  <dcterms:modified xsi:type="dcterms:W3CDTF">2024-11-21T19:34:22Z</dcterms:modified>
</cp:coreProperties>
</file>