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219921" y="1660151"/>
            <a:ext cx="1175215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Praise God from whom all blessings flow.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Praise Him, all creatures here below.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Alleluia, Alleluia!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219921" y="1198035"/>
            <a:ext cx="1175215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Praise Him above, ye heavenly host.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Praise Father, Son, and Holy Ghost.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Alleluia, Alleluia, Alleluia, 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Alleluia, Alleluia!</a:t>
            </a:r>
          </a:p>
        </p:txBody>
      </p:sp>
    </p:spTree>
    <p:extLst>
      <p:ext uri="{BB962C8B-B14F-4D97-AF65-F5344CB8AC3E}">
        <p14:creationId xmlns:p14="http://schemas.microsoft.com/office/powerpoint/2010/main" val="1058894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51</Words>
  <Application>Microsoft Office PowerPoint</Application>
  <PresentationFormat>Widescreen</PresentationFormat>
  <Paragraphs>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Doxology Alleluia</dc:title>
  <dc:creator>Thomas</dc:creator>
  <cp:keywords>Songs, Hymns, Copyright Free, Slides, Lyric Slides, Group Singing, Sing Along, Doxology Alleluia</cp:keywords>
  <cp:lastModifiedBy>Thomas Edel</cp:lastModifiedBy>
  <cp:revision>11</cp:revision>
  <dcterms:created xsi:type="dcterms:W3CDTF">2023-06-08T17:19:40Z</dcterms:created>
  <dcterms:modified xsi:type="dcterms:W3CDTF">2024-03-05T20:59:56Z</dcterms:modified>
</cp:coreProperties>
</file>