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19921" y="755582"/>
            <a:ext cx="117521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God from whom all blessings flow.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Him, all creatures here below.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Him above, ye heavenly host.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Father, Son, and Holy Ghost.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Amen.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Doxology</dc:title>
  <dc:creator>Thomas</dc:creator>
  <cp:keywords>Songs, Hymns, Copyright Free, Slides, Lyric Slides, Group Singing, Sing Along, Doxology</cp:keywords>
  <cp:lastModifiedBy>Thomas Edel</cp:lastModifiedBy>
  <cp:revision>11</cp:revision>
  <dcterms:created xsi:type="dcterms:W3CDTF">2023-06-08T17:19:40Z</dcterms:created>
  <dcterms:modified xsi:type="dcterms:W3CDTF">2024-03-05T20:58:46Z</dcterms:modified>
</cp:coreProperties>
</file>