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6" r:id="rId3"/>
    <p:sldId id="267" r:id="rId4"/>
    <p:sldId id="272" r:id="rId5"/>
    <p:sldId id="268" r:id="rId6"/>
    <p:sldId id="269" r:id="rId7"/>
    <p:sldId id="270" r:id="rId8"/>
    <p:sldId id="271" r:id="rId9"/>
    <p:sldId id="261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00050"/>
    <a:srgbClr val="660066"/>
    <a:srgbClr val="4B004B"/>
    <a:srgbClr val="3C003C"/>
    <a:srgbClr val="460046"/>
    <a:srgbClr val="4F004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65" d="100"/>
          <a:sy n="65" d="100"/>
        </p:scale>
        <p:origin x="684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12685E-47D6-49E5-8D18-04C5447DA02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BFACEB4-F2A6-034C-0C47-C83EEDBC042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D0301E-D24C-FFBA-F007-CCF5054D96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3/5/2024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D1A4070-F593-38DB-039E-F982BA92D9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8772D56-4B0F-7CC4-398E-AA2FD748DE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95401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891134-0323-464B-D441-8831C968F7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EC0B4BF-6F76-819F-F53B-37B9824CF00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3989644-339C-3FB3-EF91-888A4D1690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3/5/2024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C858F5B-E8CE-E8C2-7BFB-34511B29D7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8450C6-0D02-4D54-9149-0711103261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16454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F92AF69-C09A-D594-9A10-36E54B87353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9D28F20-F8FF-5643-5114-4279996B766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ADBAB77-786D-F250-EC5A-45C2CB5839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3/5/2024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6F7AF8-2D60-925C-BDFA-AC6900F718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765AB49-614B-BF40-FB64-487B6CFB3C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0342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802C3C-832A-70ED-A440-923DEF4948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E12B606-CFC8-846F-3802-ADD30847E39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0E28695-13C2-D352-AEAB-6E6961FB6B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3/5/2024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4776188-ED85-15DB-264B-104D74874C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FA57BC4-4083-4BE1-2711-F1E869598F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58696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B4ECC8-0F48-B532-30FD-5A69C4551A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760C972-0895-D5E5-B2D2-D060938C340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FEF0150-28CF-DAD8-27F6-20D5542862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3/5/2024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FDEF98B-1218-3EE8-2DF5-74E8541B42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52388D-D54E-228C-28EC-3789685457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4656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9C2730-C6E8-B756-B386-FEF0F7DDF6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E89A75-5AE4-D10F-1B04-45BFA517D7F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9890BB3-333B-F63E-343D-882A4FDDA18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F538E75-3B5C-78E4-93B6-41C3336438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3/5/2024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90FAAED-1098-08C4-2851-D3E9E3B5BA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3C40C8A-6214-787B-0D41-DE7F82B9CA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95586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5EC8A3-A801-8078-0D1E-863720BAAD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C167581-7989-334A-7EF3-94575C822C7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2EF4DC6-9C16-D149-71BD-41C19D2ED35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20B9E59-E552-9F35-C564-9D4432423D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C0D45AB-A505-8763-71E8-B97B53D1026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C7F783C-E896-1296-F7EC-1623C14259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3/5/2024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7C56F0A-4A42-E73F-C72C-A52F976A61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BBD4859-1837-C296-4BAF-0FF4A7E13C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61495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B48CE9-7307-8D03-9A1A-83B0EAA084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5EFCDB1-623B-7102-23CB-F5A9F546D9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3/5/2024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486BADF-7F30-C03D-5E9D-BB761116E1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F61D8D5-0A24-737C-46EB-6E14AA20F1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72888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02F2015-1A9F-4746-846E-AAD39E436E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3/5/2024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2440DF5-E6B1-7D4D-28D1-1D409BDF37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D12D710-8DC7-7FDE-CF8D-2DED8C26F7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91576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9BA872-7978-1CCB-8D06-3387C60B6B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1652944-FF94-701B-B017-45998C59EB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A885065-9376-059E-B495-F5FD9EBB1B0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28BF1A6-A848-8337-D432-B2FB704046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3/5/2024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AFE1D1D-256D-AC53-096E-EFD7DE7CEE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5C83786-177A-0608-EF78-4AAF5B11CB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18566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BEAFC6-5862-BA37-4ED1-5B771706F8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A88537C-6EFB-8BC6-7CA9-4FD64B0287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F330B98-9314-E175-615D-62E37C09519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9300FA2-B8B1-F738-CA6F-7C0BE9D56D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3/5/2024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51A6D18-3291-48CF-392F-60ED2F7B73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7C4217-851D-D5C9-0280-10350CDD1B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84175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93000">
              <a:srgbClr val="660066">
                <a:lumMod val="77000"/>
              </a:srgbClr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13C442E-1306-6A25-6A47-53894C9DF2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CDCCD1-AF5E-CDD4-CFDB-2172016FCC4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817330E-D76D-E960-59D5-8227F15E52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9C9879-94BE-430A-A027-A00B97943D9D}" type="datetimeFigureOut">
              <a:rPr lang="en-US" smtClean="0"/>
              <a:t>3/5/2024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8E5B69-0EAD-80FF-D5DC-65CE5C0464E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E81B78-D942-7C1C-2A8B-350236726F6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24601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D573EE-E39D-02CD-11EA-05FCFB9857E1}"/>
              </a:ext>
            </a:extLst>
          </p:cNvPr>
          <p:cNvSpPr txBox="1"/>
          <p:nvPr/>
        </p:nvSpPr>
        <p:spPr>
          <a:xfrm>
            <a:off x="0" y="885229"/>
            <a:ext cx="12103510" cy="4339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914400" indent="-914400" algn="ctr">
              <a:spcAft>
                <a:spcPts val="2400"/>
              </a:spcAft>
              <a:buAutoNum type="arabicPeriod"/>
            </a:pP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Crown him with many crowns, </a:t>
            </a:r>
          </a:p>
          <a:p>
            <a:pPr algn="ctr">
              <a:spcAft>
                <a:spcPts val="2400"/>
              </a:spcAft>
            </a:pP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The Lamb upon His throne. </a:t>
            </a:r>
          </a:p>
          <a:p>
            <a:pPr algn="ctr">
              <a:spcAft>
                <a:spcPts val="2400"/>
              </a:spcAft>
            </a:pP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Hark! how the heavenly anthem drowns </a:t>
            </a:r>
          </a:p>
          <a:p>
            <a:pPr algn="ctr">
              <a:spcAft>
                <a:spcPts val="2400"/>
              </a:spcAft>
            </a:pP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All music but its own.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E27898B-EDCE-BE11-571F-853E77791D9B}"/>
              </a:ext>
            </a:extLst>
          </p:cNvPr>
          <p:cNvSpPr txBox="1"/>
          <p:nvPr/>
        </p:nvSpPr>
        <p:spPr>
          <a:xfrm>
            <a:off x="164538" y="6237814"/>
            <a:ext cx="118629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Copyright:  Public Domain</a:t>
            </a:r>
          </a:p>
        </p:txBody>
      </p:sp>
    </p:spTree>
    <p:extLst>
      <p:ext uri="{BB962C8B-B14F-4D97-AF65-F5344CB8AC3E}">
        <p14:creationId xmlns:p14="http://schemas.microsoft.com/office/powerpoint/2010/main" val="2346875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D573EE-E39D-02CD-11EA-05FCFB9857E1}"/>
              </a:ext>
            </a:extLst>
          </p:cNvPr>
          <p:cNvSpPr txBox="1"/>
          <p:nvPr/>
        </p:nvSpPr>
        <p:spPr>
          <a:xfrm>
            <a:off x="0" y="757410"/>
            <a:ext cx="12192000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Awake, my soul, and sing 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Of Him who died for thee, 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And hail Him as thy matchless King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Through all eternity.</a:t>
            </a:r>
          </a:p>
        </p:txBody>
      </p:sp>
    </p:spTree>
    <p:extLst>
      <p:ext uri="{BB962C8B-B14F-4D97-AF65-F5344CB8AC3E}">
        <p14:creationId xmlns:p14="http://schemas.microsoft.com/office/powerpoint/2010/main" val="26329720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D573EE-E39D-02CD-11EA-05FCFB9857E1}"/>
              </a:ext>
            </a:extLst>
          </p:cNvPr>
          <p:cNvSpPr txBox="1"/>
          <p:nvPr/>
        </p:nvSpPr>
        <p:spPr>
          <a:xfrm>
            <a:off x="0" y="944223"/>
            <a:ext cx="12192000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914400" indent="-914400" algn="ctr">
              <a:spcAft>
                <a:spcPts val="2400"/>
              </a:spcAft>
              <a:buAutoNum type="arabicPeriod" startAt="2"/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Crown Him the Lord of love; 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Behold His hands and side, 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Rich wounds, yet visible above, 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In beauty glorified;</a:t>
            </a:r>
          </a:p>
        </p:txBody>
      </p:sp>
    </p:spTree>
    <p:extLst>
      <p:ext uri="{BB962C8B-B14F-4D97-AF65-F5344CB8AC3E}">
        <p14:creationId xmlns:p14="http://schemas.microsoft.com/office/powerpoint/2010/main" val="6598852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0E756A95-6D6D-4C6D-E5D7-D9CC617422A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C6A68DE9-5A9B-41E2-3A65-6991CCFCDF0E}"/>
              </a:ext>
            </a:extLst>
          </p:cNvPr>
          <p:cNvSpPr txBox="1"/>
          <p:nvPr/>
        </p:nvSpPr>
        <p:spPr>
          <a:xfrm>
            <a:off x="0" y="826235"/>
            <a:ext cx="121920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5500" dirty="0">
                <a:solidFill>
                  <a:srgbClr val="FFFF00"/>
                </a:solidFill>
                <a:cs typeface="Times New Roman" panose="02020603050405020304" pitchFamily="18" charset="0"/>
              </a:rPr>
              <a:t>No angels in the sky </a:t>
            </a:r>
          </a:p>
          <a:p>
            <a:pPr algn="ctr">
              <a:spcAft>
                <a:spcPts val="2400"/>
              </a:spcAft>
            </a:pPr>
            <a:r>
              <a:rPr lang="en-US" sz="5500" dirty="0">
                <a:solidFill>
                  <a:srgbClr val="FFFF00"/>
                </a:solidFill>
                <a:cs typeface="Times New Roman" panose="02020603050405020304" pitchFamily="18" charset="0"/>
              </a:rPr>
              <a:t>Can fully bear that sight, </a:t>
            </a:r>
          </a:p>
          <a:p>
            <a:pPr algn="ctr">
              <a:spcAft>
                <a:spcPts val="2400"/>
              </a:spcAft>
            </a:pPr>
            <a:r>
              <a:rPr lang="en-US" sz="5500" dirty="0">
                <a:solidFill>
                  <a:srgbClr val="FFFF00"/>
                </a:solidFill>
                <a:cs typeface="Times New Roman" panose="02020603050405020304" pitchFamily="18" charset="0"/>
              </a:rPr>
              <a:t>But downward bends his </a:t>
            </a:r>
            <a:r>
              <a:rPr lang="en-US" sz="5500" dirty="0" err="1">
                <a:solidFill>
                  <a:srgbClr val="FFFF00"/>
                </a:solidFill>
                <a:cs typeface="Times New Roman" panose="02020603050405020304" pitchFamily="18" charset="0"/>
              </a:rPr>
              <a:t>wond’ring</a:t>
            </a:r>
            <a:r>
              <a:rPr lang="en-US" sz="5500" dirty="0">
                <a:solidFill>
                  <a:srgbClr val="FFFF00"/>
                </a:solidFill>
                <a:cs typeface="Times New Roman" panose="02020603050405020304" pitchFamily="18" charset="0"/>
              </a:rPr>
              <a:t> eye </a:t>
            </a:r>
          </a:p>
          <a:p>
            <a:pPr algn="ctr">
              <a:spcAft>
                <a:spcPts val="2400"/>
              </a:spcAft>
            </a:pPr>
            <a:r>
              <a:rPr lang="en-US" sz="5500" dirty="0">
                <a:solidFill>
                  <a:srgbClr val="FFFF00"/>
                </a:solidFill>
                <a:cs typeface="Times New Roman" panose="02020603050405020304" pitchFamily="18" charset="0"/>
              </a:rPr>
              <a:t>At mysteries so bright.</a:t>
            </a:r>
          </a:p>
        </p:txBody>
      </p:sp>
    </p:spTree>
    <p:extLst>
      <p:ext uri="{BB962C8B-B14F-4D97-AF65-F5344CB8AC3E}">
        <p14:creationId xmlns:p14="http://schemas.microsoft.com/office/powerpoint/2010/main" val="25760210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D573EE-E39D-02CD-11EA-05FCFB9857E1}"/>
              </a:ext>
            </a:extLst>
          </p:cNvPr>
          <p:cNvSpPr txBox="1"/>
          <p:nvPr/>
        </p:nvSpPr>
        <p:spPr>
          <a:xfrm>
            <a:off x="0" y="826235"/>
            <a:ext cx="12192000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914400" indent="-914400" algn="ctr">
              <a:spcAft>
                <a:spcPts val="2400"/>
              </a:spcAft>
              <a:buAutoNum type="arabicPeriod" startAt="3"/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Crown Him the Lord of life, 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Who triumphed o'er the grave, 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And rose victorious in the strife 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For those He came to save;</a:t>
            </a:r>
          </a:p>
        </p:txBody>
      </p:sp>
    </p:spTree>
    <p:extLst>
      <p:ext uri="{BB962C8B-B14F-4D97-AF65-F5344CB8AC3E}">
        <p14:creationId xmlns:p14="http://schemas.microsoft.com/office/powerpoint/2010/main" val="35398587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8A125E82-A67D-C95D-BD7B-70620CC2CD6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C0E07AD9-CD1E-D588-0990-350F30262138}"/>
              </a:ext>
            </a:extLst>
          </p:cNvPr>
          <p:cNvSpPr txBox="1"/>
          <p:nvPr/>
        </p:nvSpPr>
        <p:spPr>
          <a:xfrm>
            <a:off x="0" y="826235"/>
            <a:ext cx="12192000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His glories now we sing 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Who died and rose on high, 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Who died eternal life to bring, 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And lives that death may die.</a:t>
            </a:r>
          </a:p>
        </p:txBody>
      </p:sp>
    </p:spTree>
    <p:extLst>
      <p:ext uri="{BB962C8B-B14F-4D97-AF65-F5344CB8AC3E}">
        <p14:creationId xmlns:p14="http://schemas.microsoft.com/office/powerpoint/2010/main" val="14773499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55707228-E69C-C967-CC68-317E0DC72E7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397ABF13-1F74-8CEC-99F2-DE3E6F26A036}"/>
              </a:ext>
            </a:extLst>
          </p:cNvPr>
          <p:cNvSpPr txBox="1"/>
          <p:nvPr/>
        </p:nvSpPr>
        <p:spPr>
          <a:xfrm>
            <a:off x="0" y="963887"/>
            <a:ext cx="12192000" cy="4462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143000" indent="-1143000" algn="ctr">
              <a:spcAft>
                <a:spcPts val="2400"/>
              </a:spcAft>
              <a:buAutoNum type="arabicPeriod" startAt="4"/>
            </a:pPr>
            <a:r>
              <a:rPr lang="en-US" sz="5600" dirty="0">
                <a:solidFill>
                  <a:srgbClr val="FFFF00"/>
                </a:solidFill>
                <a:cs typeface="Times New Roman" panose="02020603050405020304" pitchFamily="18" charset="0"/>
              </a:rPr>
              <a:t>Crown Him the Lord of </a:t>
            </a:r>
            <a:r>
              <a:rPr lang="en-US" sz="5600" dirty="0" err="1">
                <a:solidFill>
                  <a:srgbClr val="FFFF00"/>
                </a:solidFill>
                <a:cs typeface="Times New Roman" panose="02020603050405020304" pitchFamily="18" charset="0"/>
              </a:rPr>
              <a:t>heav’n</a:t>
            </a:r>
            <a:r>
              <a:rPr lang="en-US" sz="5600" dirty="0">
                <a:solidFill>
                  <a:srgbClr val="FFFF00"/>
                </a:solidFill>
                <a:cs typeface="Times New Roman" panose="02020603050405020304" pitchFamily="18" charset="0"/>
              </a:rPr>
              <a:t>! </a:t>
            </a:r>
          </a:p>
          <a:p>
            <a:pPr algn="ctr">
              <a:spcAft>
                <a:spcPts val="2400"/>
              </a:spcAft>
            </a:pPr>
            <a:r>
              <a:rPr lang="en-US" sz="5600" dirty="0">
                <a:solidFill>
                  <a:srgbClr val="FFFF00"/>
                </a:solidFill>
                <a:cs typeface="Times New Roman" panose="02020603050405020304" pitchFamily="18" charset="0"/>
              </a:rPr>
              <a:t>One with the Father known, </a:t>
            </a:r>
          </a:p>
          <a:p>
            <a:pPr algn="ctr">
              <a:spcAft>
                <a:spcPts val="2400"/>
              </a:spcAft>
            </a:pPr>
            <a:r>
              <a:rPr lang="en-US" sz="5600" dirty="0">
                <a:solidFill>
                  <a:srgbClr val="FFFF00"/>
                </a:solidFill>
                <a:cs typeface="Times New Roman" panose="02020603050405020304" pitchFamily="18" charset="0"/>
              </a:rPr>
              <a:t>One with the Spirit through Him </a:t>
            </a:r>
            <a:r>
              <a:rPr lang="en-US" sz="5600" dirty="0" err="1">
                <a:solidFill>
                  <a:srgbClr val="FFFF00"/>
                </a:solidFill>
                <a:cs typeface="Times New Roman" panose="02020603050405020304" pitchFamily="18" charset="0"/>
              </a:rPr>
              <a:t>giv’n</a:t>
            </a:r>
            <a:endParaRPr lang="en-US" sz="5600" dirty="0">
              <a:solidFill>
                <a:srgbClr val="FFFF00"/>
              </a:solidFill>
              <a:cs typeface="Times New Roman" panose="02020603050405020304" pitchFamily="18" charset="0"/>
            </a:endParaRPr>
          </a:p>
          <a:p>
            <a:pPr algn="ctr">
              <a:spcAft>
                <a:spcPts val="2400"/>
              </a:spcAft>
            </a:pPr>
            <a:r>
              <a:rPr lang="en-US" sz="5600" dirty="0">
                <a:solidFill>
                  <a:srgbClr val="FFFF00"/>
                </a:solidFill>
                <a:cs typeface="Times New Roman" panose="02020603050405020304" pitchFamily="18" charset="0"/>
              </a:rPr>
              <a:t> From yonder glorious throne,</a:t>
            </a:r>
          </a:p>
        </p:txBody>
      </p:sp>
    </p:spTree>
    <p:extLst>
      <p:ext uri="{BB962C8B-B14F-4D97-AF65-F5344CB8AC3E}">
        <p14:creationId xmlns:p14="http://schemas.microsoft.com/office/powerpoint/2010/main" val="10150735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5630E784-1C64-1E58-AB09-FA1FE09D0BE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A2DD06D0-3AD7-A91B-235B-54DDB8C33E6E}"/>
              </a:ext>
            </a:extLst>
          </p:cNvPr>
          <p:cNvSpPr txBox="1"/>
          <p:nvPr/>
        </p:nvSpPr>
        <p:spPr>
          <a:xfrm>
            <a:off x="0" y="826235"/>
            <a:ext cx="12192000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5500" dirty="0">
                <a:solidFill>
                  <a:srgbClr val="FFFF00"/>
                </a:solidFill>
                <a:cs typeface="Times New Roman" panose="02020603050405020304" pitchFamily="18" charset="0"/>
              </a:rPr>
              <a:t>To Thee be endless praise, </a:t>
            </a:r>
          </a:p>
          <a:p>
            <a:pPr algn="ctr">
              <a:spcAft>
                <a:spcPts val="2400"/>
              </a:spcAft>
            </a:pPr>
            <a:r>
              <a:rPr lang="en-US" sz="5500" dirty="0">
                <a:solidFill>
                  <a:srgbClr val="FFFF00"/>
                </a:solidFill>
                <a:cs typeface="Times New Roman" panose="02020603050405020304" pitchFamily="18" charset="0"/>
              </a:rPr>
              <a:t>For Thou for us hast died; </a:t>
            </a:r>
          </a:p>
          <a:p>
            <a:pPr algn="ctr">
              <a:spcAft>
                <a:spcPts val="2400"/>
              </a:spcAft>
            </a:pPr>
            <a:r>
              <a:rPr lang="en-US" sz="5500" dirty="0">
                <a:solidFill>
                  <a:srgbClr val="FFFF00"/>
                </a:solidFill>
                <a:cs typeface="Times New Roman" panose="02020603050405020304" pitchFamily="18" charset="0"/>
              </a:rPr>
              <a:t>Be Thou, O Lord, through endless days</a:t>
            </a:r>
          </a:p>
          <a:p>
            <a:pPr algn="ctr">
              <a:spcAft>
                <a:spcPts val="2400"/>
              </a:spcAft>
            </a:pPr>
            <a:r>
              <a:rPr lang="en-US" sz="5500" dirty="0">
                <a:solidFill>
                  <a:srgbClr val="FFFF00"/>
                </a:solidFill>
                <a:cs typeface="Times New Roman" panose="02020603050405020304" pitchFamily="18" charset="0"/>
              </a:rPr>
              <a:t> Adored and magnified.</a:t>
            </a:r>
          </a:p>
        </p:txBody>
      </p:sp>
    </p:spTree>
    <p:extLst>
      <p:ext uri="{BB962C8B-B14F-4D97-AF65-F5344CB8AC3E}">
        <p14:creationId xmlns:p14="http://schemas.microsoft.com/office/powerpoint/2010/main" val="113792002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909122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81</TotalTime>
  <Words>205</Words>
  <Application>Microsoft Office PowerPoint</Application>
  <PresentationFormat>Widescreen</PresentationFormat>
  <Paragraphs>33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Arial</vt:lpstr>
      <vt:lpstr>Calibri</vt:lpstr>
      <vt:lpstr>Calibri Light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CrownHimWithManyCrowns</dc:title>
  <dc:creator>Thomas</dc:creator>
  <cp:keywords>Songs, Hymns, Copyright Free, Slides, Lyric Slides, Group Singing, Sing Along, CrownHimWithManyCrowns</cp:keywords>
  <cp:lastModifiedBy>Thomas Edel</cp:lastModifiedBy>
  <cp:revision>15</cp:revision>
  <dcterms:created xsi:type="dcterms:W3CDTF">2023-06-08T17:19:40Z</dcterms:created>
  <dcterms:modified xsi:type="dcterms:W3CDTF">2024-03-05T20:57:41Z</dcterms:modified>
</cp:coreProperties>
</file>