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39191"/>
            <a:ext cx="12191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1. 	Come, ye sinners, poor and needy, Weak and wounded, sick and sore;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Jesus ready stands to save you,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Full of pity, love, and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3919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arise and go to Jesus,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embrace me in His 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arms of my dear Savior,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there are ten thousand charms.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6533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Come, ye thirsty, come and welcome,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God's free bounty glorify;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True belief and true repentance,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Every grace that brings you nigh.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F56BCF-88AA-651F-64B1-DB023DC30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6D6237-E0FB-DE5A-59A1-33D64BDA57CC}"/>
              </a:ext>
            </a:extLst>
          </p:cNvPr>
          <p:cNvSpPr txBox="1"/>
          <p:nvPr/>
        </p:nvSpPr>
        <p:spPr>
          <a:xfrm>
            <a:off x="0" y="123919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arise and go to Jesus,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embrace me in His 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arms of my dear Savior,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there are ten thousand charms.</a:t>
            </a:r>
          </a:p>
        </p:txBody>
      </p:sp>
    </p:spTree>
    <p:extLst>
      <p:ext uri="{BB962C8B-B14F-4D97-AF65-F5344CB8AC3E}">
        <p14:creationId xmlns:p14="http://schemas.microsoft.com/office/powerpoint/2010/main" val="2623532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3. Let not conscience make you linger,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Nor of fitness fondly dream;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All the fitness He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requireth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Is to feel your need of Him.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8066BE-409A-2637-E82C-AC8C6C7FB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F6B400-848A-81FE-4BA5-7C2B7BE52331}"/>
              </a:ext>
            </a:extLst>
          </p:cNvPr>
          <p:cNvSpPr txBox="1"/>
          <p:nvPr/>
        </p:nvSpPr>
        <p:spPr>
          <a:xfrm>
            <a:off x="0" y="123919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arise and go to Jesus,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embrace me in His 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arms of my dear Savior,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there are ten thousand charms.</a:t>
            </a:r>
          </a:p>
        </p:txBody>
      </p:sp>
    </p:spTree>
    <p:extLst>
      <p:ext uri="{BB962C8B-B14F-4D97-AF65-F5344CB8AC3E}">
        <p14:creationId xmlns:p14="http://schemas.microsoft.com/office/powerpoint/2010/main" val="1835536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2686BA-41ED-CCCF-C027-10A1EB16D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EDC3E8-58D5-63A5-8692-D6C69C8FE2DB}"/>
              </a:ext>
            </a:extLst>
          </p:cNvPr>
          <p:cNvSpPr txBox="1"/>
          <p:nvPr/>
        </p:nvSpPr>
        <p:spPr>
          <a:xfrm>
            <a:off x="1" y="1298184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Come, ye weary, heavy laden,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Lost and ruined by the fall;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If you tarry till you're better,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You will never come at all.</a:t>
            </a:r>
          </a:p>
        </p:txBody>
      </p:sp>
    </p:spTree>
    <p:extLst>
      <p:ext uri="{BB962C8B-B14F-4D97-AF65-F5344CB8AC3E}">
        <p14:creationId xmlns:p14="http://schemas.microsoft.com/office/powerpoint/2010/main" val="202338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614154-B56F-A972-5A7F-96B4515C3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ADABCC-ABAC-A919-AEFF-0634417831EF}"/>
              </a:ext>
            </a:extLst>
          </p:cNvPr>
          <p:cNvSpPr txBox="1"/>
          <p:nvPr/>
        </p:nvSpPr>
        <p:spPr>
          <a:xfrm>
            <a:off x="0" y="123919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arise and go to Jesus,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embrace me in His 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arms of my dear Savior,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there are ten thousand charms.</a:t>
            </a:r>
          </a:p>
        </p:txBody>
      </p:sp>
    </p:spTree>
    <p:extLst>
      <p:ext uri="{BB962C8B-B14F-4D97-AF65-F5344CB8AC3E}">
        <p14:creationId xmlns:p14="http://schemas.microsoft.com/office/powerpoint/2010/main" val="397830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0CDCF3-8185-E286-0177-DF12243FF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218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272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Ye Sinners, Poor and Needy</dc:title>
  <dc:creator>Thomas</dc:creator>
  <cp:keywords>Songs, Hymns, Copyright Free, Slides, Lyric Slides, Group Singing, Sing Along, Come Ye Sinners, Poor and Needy</cp:keywords>
  <cp:lastModifiedBy>Thomas Edel</cp:lastModifiedBy>
  <cp:revision>18</cp:revision>
  <dcterms:created xsi:type="dcterms:W3CDTF">2023-06-08T17:19:40Z</dcterms:created>
  <dcterms:modified xsi:type="dcterms:W3CDTF">2024-12-28T18:03:19Z</dcterms:modified>
</cp:coreProperties>
</file>