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72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944223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1. Come, Thou long-expected Jesus,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Born to set Thy people free;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From our fears and sins release us;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Let us find our rest in Thee.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04893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Israel's strength and consolation,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Hope of all the earth Thou art;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Dear desire of </a:t>
            </a:r>
            <a:r>
              <a:rPr lang="en-U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ev’ry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nation,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Joy of </a:t>
            </a:r>
            <a:r>
              <a:rPr lang="en-U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ev’ry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longing heart.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032714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2.  Born Thy people to deliver,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Born a child and yet a King,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Born to reign in us forever,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Now Thy gracious kingdom bring.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598220" y="1052378"/>
            <a:ext cx="1099556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By Thine own eternal Spirit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Rule in all our hearts alone;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By Thine all sufficient merit,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Raise us to Thy glorious throne.</a:t>
            </a:r>
          </a:p>
        </p:txBody>
      </p:sp>
    </p:spTree>
    <p:extLst>
      <p:ext uri="{BB962C8B-B14F-4D97-AF65-F5344CB8AC3E}">
        <p14:creationId xmlns:p14="http://schemas.microsoft.com/office/powerpoint/2010/main" val="1841683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114</Words>
  <Application>Microsoft Office PowerPoint</Application>
  <PresentationFormat>Widescreen</PresentationFormat>
  <Paragraphs>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Come Thou Long-Expected Jesus</dc:title>
  <dc:creator>Thomas</dc:creator>
  <cp:keywords>Songs, Hymns, Copyright Free, Slides, Lyric Slides, Group Singing, Sing Along, Come Thou Long-Expected Jesus</cp:keywords>
  <cp:lastModifiedBy>Thomas Edel</cp:lastModifiedBy>
  <cp:revision>19</cp:revision>
  <dcterms:created xsi:type="dcterms:W3CDTF">2023-06-08T17:19:40Z</dcterms:created>
  <dcterms:modified xsi:type="dcterms:W3CDTF">2024-10-23T05:51:35Z</dcterms:modified>
</cp:coreProperties>
</file>