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8" r:id="rId4"/>
    <p:sldId id="270" r:id="rId5"/>
    <p:sldId id="271" r:id="rId6"/>
    <p:sldId id="27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1. Come, Thou fount of every blessing,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Tune my heart to sing Thy grace.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Streams of mercy, never ceasing,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Call for songs of loudest praise.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14235" y="786907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Teach me some melodious sonnet,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Sung by flaming tongues above.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Praise His name, I'm fixed upon it,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Name of God’s redeeming love.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245806" y="786907"/>
            <a:ext cx="1169055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	Hither to Thy love has best me;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Thou hast brought me to this place.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I know Thy hand will bring me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Safely home by Thy good grace.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245806" y="786907"/>
            <a:ext cx="1166105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sought me when a stranger,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Wandering from the fold of God;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He, to rescue me from danger,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Bought me with his precious blood.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245806" y="786907"/>
            <a:ext cx="1166105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	Oh, to grace how great a debtor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Daily I'm constrained to be!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Let Thy goodness, like a fetter,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Bind my wandering heart to Thee.</a:t>
            </a:r>
          </a:p>
        </p:txBody>
      </p:sp>
    </p:spTree>
    <p:extLst>
      <p:ext uri="{BB962C8B-B14F-4D97-AF65-F5344CB8AC3E}">
        <p14:creationId xmlns:p14="http://schemas.microsoft.com/office/powerpoint/2010/main" val="1100523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245806" y="786907"/>
            <a:ext cx="1166105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Prone to wander, Lord I feel it,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Prone to leave the God I love.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Here's my heart, oh take and seal it,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Seal it for Thy courts above.</a:t>
            </a:r>
          </a:p>
        </p:txBody>
      </p:sp>
    </p:spTree>
    <p:extLst>
      <p:ext uri="{BB962C8B-B14F-4D97-AF65-F5344CB8AC3E}">
        <p14:creationId xmlns:p14="http://schemas.microsoft.com/office/powerpoint/2010/main" val="1756937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192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 Thou Fount of Every Blessing</dc:title>
  <dc:creator>Thomas</dc:creator>
  <cp:keywords>Songs, Hymns, Copyright Free, Slides, Lyric Slides, Group Singing, Sing Along, Come Thou Fount of Every Blessing</cp:keywords>
  <cp:lastModifiedBy>Thomas Edel</cp:lastModifiedBy>
  <cp:revision>13</cp:revision>
  <dcterms:created xsi:type="dcterms:W3CDTF">2023-06-08T17:19:40Z</dcterms:created>
  <dcterms:modified xsi:type="dcterms:W3CDTF">2024-03-05T20:56:35Z</dcterms:modified>
</cp:coreProperties>
</file>