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64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04404" y="1298184"/>
            <a:ext cx="109955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1.  Christ the Lord is </a:t>
            </a:r>
            <a:r>
              <a:rPr lang="en-U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ris’n</a:t>
            </a: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today, Alleluia!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Sons of men and angels say: Alleluia!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Raise your joys and triumphs high, Alleluia!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Sing, ye </a:t>
            </a:r>
            <a:r>
              <a:rPr lang="en-U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heav’ns</a:t>
            </a: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and earth reply: Alleluia!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98184"/>
            <a:ext cx="121920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2.  Lives again our glorious King, Alleluia!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Where, O death, is now thy sting? Alleluia!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Dying once He all doth save, Alleluia!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Where thy victory, O grave? Alleluia!</a:t>
            </a:r>
          </a:p>
        </p:txBody>
      </p:sp>
    </p:spTree>
    <p:extLst>
      <p:ext uri="{BB962C8B-B14F-4D97-AF65-F5344CB8AC3E}">
        <p14:creationId xmlns:p14="http://schemas.microsoft.com/office/powerpoint/2010/main" val="257931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428287" y="1298184"/>
            <a:ext cx="1133542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3.  Love’s redeeming work is done, Alleluia!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Fought the fight, the battle won, Alleluia!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Death in vain forbids Him rise, Alleluia!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Christ has opened paradise, Alleluia!</a:t>
            </a:r>
          </a:p>
        </p:txBody>
      </p:sp>
    </p:spTree>
    <p:extLst>
      <p:ext uri="{BB962C8B-B14F-4D97-AF65-F5344CB8AC3E}">
        <p14:creationId xmlns:p14="http://schemas.microsoft.com/office/powerpoint/2010/main" val="3119359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64538" y="1170365"/>
            <a:ext cx="11862924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4.  Soar we now where Christ has led, Alleluia!</a:t>
            </a:r>
          </a:p>
          <a:p>
            <a:pPr algn="ctr">
              <a:spcAft>
                <a:spcPts val="2400"/>
              </a:spcAft>
            </a:pPr>
            <a:r>
              <a:rPr lang="en-US" sz="4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Foll’wing</a:t>
            </a: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 our exalted Head, Alleluia!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Made like Him, like Him we rise, Alleluia!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Ours the cross, the grave, the skies, Alleluia!</a:t>
            </a:r>
          </a:p>
        </p:txBody>
      </p:sp>
    </p:spTree>
    <p:extLst>
      <p:ext uri="{BB962C8B-B14F-4D97-AF65-F5344CB8AC3E}">
        <p14:creationId xmlns:p14="http://schemas.microsoft.com/office/powerpoint/2010/main" val="1167489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161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 the Lord Is Risen Today</dc:title>
  <dc:creator>Thomas</dc:creator>
  <cp:keywords>Songs, Hymns, Copyright Free, Slides, Lyric Slides, Group Singing, Sing Along, Christ the Lord Is Risen Today</cp:keywords>
  <cp:lastModifiedBy>Thomas Edel</cp:lastModifiedBy>
  <cp:revision>11</cp:revision>
  <dcterms:created xsi:type="dcterms:W3CDTF">2023-06-08T17:19:40Z</dcterms:created>
  <dcterms:modified xsi:type="dcterms:W3CDTF">2024-03-05T20:55:11Z</dcterms:modified>
</cp:coreProperties>
</file>