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2" r:id="rId3"/>
    <p:sldId id="283" r:id="rId4"/>
    <p:sldId id="275" r:id="rId5"/>
    <p:sldId id="276" r:id="rId6"/>
    <p:sldId id="284" r:id="rId7"/>
    <p:sldId id="286" r:id="rId8"/>
    <p:sldId id="280" r:id="rId9"/>
    <p:sldId id="277" r:id="rId10"/>
    <p:sldId id="285" r:id="rId11"/>
    <p:sldId id="287" r:id="rId12"/>
    <p:sldId id="281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 algn="ctr">
              <a:spcAft>
                <a:spcPts val="2400"/>
              </a:spcAft>
              <a:buAutoNum type="arabicPeriod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Low in the grave He lay,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my Savior,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Waiting the coming day,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my Lord!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4422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Up from the grave He arose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(He arose),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a mighty triumph o'er His foes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(He arose).</a:t>
            </a:r>
          </a:p>
        </p:txBody>
      </p:sp>
    </p:spTree>
    <p:extLst>
      <p:ext uri="{BB962C8B-B14F-4D97-AF65-F5344CB8AC3E}">
        <p14:creationId xmlns:p14="http://schemas.microsoft.com/office/powerpoint/2010/main" val="3648843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06571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arose a victor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from the dark domain,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He lives forever,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His saints to reign.</a:t>
            </a:r>
          </a:p>
        </p:txBody>
      </p:sp>
    </p:spTree>
    <p:extLst>
      <p:ext uri="{BB962C8B-B14F-4D97-AF65-F5344CB8AC3E}">
        <p14:creationId xmlns:p14="http://schemas.microsoft.com/office/powerpoint/2010/main" val="860465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29357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arose! (He arose!)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arose! (He arose!)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Hallelujah! Christ arose!</a:t>
            </a:r>
          </a:p>
        </p:txBody>
      </p:sp>
    </p:spTree>
    <p:extLst>
      <p:ext uri="{BB962C8B-B14F-4D97-AF65-F5344CB8AC3E}">
        <p14:creationId xmlns:p14="http://schemas.microsoft.com/office/powerpoint/2010/main" val="2834551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4422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Up from the grave He arose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(He arose),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a mighty triumph o'er His foes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(He arose).</a:t>
            </a:r>
          </a:p>
        </p:txBody>
      </p:sp>
    </p:spTree>
    <p:extLst>
      <p:ext uri="{BB962C8B-B14F-4D97-AF65-F5344CB8AC3E}">
        <p14:creationId xmlns:p14="http://schemas.microsoft.com/office/powerpoint/2010/main" val="706854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06571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arose a victor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from the dark domain,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He lives forever,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His saints to reign.</a:t>
            </a:r>
          </a:p>
        </p:txBody>
      </p:sp>
    </p:spTree>
    <p:extLst>
      <p:ext uri="{BB962C8B-B14F-4D97-AF65-F5344CB8AC3E}">
        <p14:creationId xmlns:p14="http://schemas.microsoft.com/office/powerpoint/2010/main" val="2853967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29357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arose! (He arose!)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arose! (He arose!)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Hallelujah! Christ arose!</a:t>
            </a:r>
          </a:p>
        </p:txBody>
      </p:sp>
    </p:spTree>
    <p:extLst>
      <p:ext uri="{BB962C8B-B14F-4D97-AF65-F5344CB8AC3E}">
        <p14:creationId xmlns:p14="http://schemas.microsoft.com/office/powerpoint/2010/main" val="3480901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 algn="ctr">
              <a:spcAft>
                <a:spcPts val="2400"/>
              </a:spcAft>
              <a:buAutoNum type="arabicPeriod" startAt="2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Vainly they watch His bed,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my Savior,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Vainly they seal the dead,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my Lord!</a:t>
            </a:r>
          </a:p>
        </p:txBody>
      </p:sp>
    </p:spTree>
    <p:extLst>
      <p:ext uri="{BB962C8B-B14F-4D97-AF65-F5344CB8AC3E}">
        <p14:creationId xmlns:p14="http://schemas.microsoft.com/office/powerpoint/2010/main" val="3121456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4422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Up from the grave He arose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(He arose),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a mighty triumph o'er His foes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(He arose).</a:t>
            </a:r>
          </a:p>
        </p:txBody>
      </p:sp>
    </p:spTree>
    <p:extLst>
      <p:ext uri="{BB962C8B-B14F-4D97-AF65-F5344CB8AC3E}">
        <p14:creationId xmlns:p14="http://schemas.microsoft.com/office/powerpoint/2010/main" val="858290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06571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arose a victor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from the dark domain,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He lives forever,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His saints to reign.</a:t>
            </a:r>
          </a:p>
        </p:txBody>
      </p:sp>
    </p:spTree>
    <p:extLst>
      <p:ext uri="{BB962C8B-B14F-4D97-AF65-F5344CB8AC3E}">
        <p14:creationId xmlns:p14="http://schemas.microsoft.com/office/powerpoint/2010/main" val="2655576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29357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arose! (He arose!)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arose! (He arose!)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Hallelujah! Christ arose!</a:t>
            </a:r>
          </a:p>
        </p:txBody>
      </p:sp>
    </p:spTree>
    <p:extLst>
      <p:ext uri="{BB962C8B-B14F-4D97-AF65-F5344CB8AC3E}">
        <p14:creationId xmlns:p14="http://schemas.microsoft.com/office/powerpoint/2010/main" val="1312543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Death cannot keep his prey,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my Savior;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tore the bars away,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my Lord!</a:t>
            </a:r>
          </a:p>
        </p:txBody>
      </p:sp>
    </p:spTree>
    <p:extLst>
      <p:ext uri="{BB962C8B-B14F-4D97-AF65-F5344CB8AC3E}">
        <p14:creationId xmlns:p14="http://schemas.microsoft.com/office/powerpoint/2010/main" val="4240241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246</Words>
  <Application>Microsoft Office PowerPoint</Application>
  <PresentationFormat>Widescreen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 Arose</dc:title>
  <dc:creator>Thomas</dc:creator>
  <cp:keywords>Songs, Hymns, Copyright Free, Slides, Lyric Slides, Group Singing, Sing Along, Christ Arose</cp:keywords>
  <cp:lastModifiedBy>Thomas Edel</cp:lastModifiedBy>
  <cp:revision>14</cp:revision>
  <dcterms:created xsi:type="dcterms:W3CDTF">2023-06-08T17:19:40Z</dcterms:created>
  <dcterms:modified xsi:type="dcterms:W3CDTF">2024-03-30T00:40:09Z</dcterms:modified>
</cp:coreProperties>
</file>