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04404" y="1298184"/>
            <a:ext cx="109955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 Be Thou my vision, O Lord of my heart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Naught be all else to me, save that Thou art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Thou my  best thought, by day or by night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Waking or sleeping, Thy presence my light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98184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2.  Be Thou my wisdom,  and Thou my true word,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I ever with Thee and Thou with me, Lord.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Thou my great Father, I Thy true son,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Thou in me dwelling and I with Thee one.</a:t>
            </a:r>
          </a:p>
        </p:txBody>
      </p:sp>
    </p:spTree>
    <p:extLst>
      <p:ext uri="{BB962C8B-B14F-4D97-AF65-F5344CB8AC3E}">
        <p14:creationId xmlns:p14="http://schemas.microsoft.com/office/powerpoint/2010/main" val="257931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98184"/>
            <a:ext cx="121919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 Riches I heed not, nor man’s empty praise,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Thou mine inheritance, now and always.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Thou and Thou only first in my heart,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High King of heaven, my treasure Thou art.</a:t>
            </a:r>
          </a:p>
        </p:txBody>
      </p:sp>
    </p:spTree>
    <p:extLst>
      <p:ext uri="{BB962C8B-B14F-4D97-AF65-F5344CB8AC3E}">
        <p14:creationId xmlns:p14="http://schemas.microsoft.com/office/powerpoint/2010/main" val="3119359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64538" y="1170365"/>
            <a:ext cx="1186292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4.  High King of heaven, my victory won.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May I reach heaven's joys, O bright heaven's sun.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Heart of my own heart, whatever befall,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Still be my vision, O ruler of all.</a:t>
            </a:r>
          </a:p>
        </p:txBody>
      </p:sp>
    </p:spTree>
    <p:extLst>
      <p:ext uri="{BB962C8B-B14F-4D97-AF65-F5344CB8AC3E}">
        <p14:creationId xmlns:p14="http://schemas.microsoft.com/office/powerpoint/2010/main" val="1167489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169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Thou My Vision</dc:title>
  <dc:creator/>
  <cp:keywords>Songs, Hymns, Copyright Free, Slides, Lyric Slides, Group Singing, Sing Along, Be Thou My Vision</cp:keywords>
  <cp:lastModifiedBy>Thomas Edel</cp:lastModifiedBy>
  <cp:revision>13</cp:revision>
  <dcterms:created xsi:type="dcterms:W3CDTF">2023-06-08T17:19:40Z</dcterms:created>
  <dcterms:modified xsi:type="dcterms:W3CDTF">2024-05-13T20:36:29Z</dcterms:modified>
</cp:coreProperties>
</file>