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489248"/>
            <a:ext cx="1219199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	Be still, my soul! The Lord is on thy side;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Bear patiently the cross of grief or pain.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Leave to thy God to order and provide;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In every change, He faithful will remain.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Be still, my soul! Thy best, thy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heav’nly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Friend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Through thorny ways leads to a joyful end.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668919"/>
            <a:ext cx="12191999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2.  Be still, my soul! Thy God doth undertake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To guide the future, as He has the past.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Thy hope, thy confidence let nothing shake;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All now mysterious shall be bright at last.</a:t>
            </a:r>
          </a:p>
          <a:p>
            <a:pPr algn="ctr">
              <a:spcAft>
                <a:spcPts val="2400"/>
              </a:spcAft>
            </a:pPr>
            <a:r>
              <a:rPr lang="en-US" sz="4700" dirty="0">
                <a:solidFill>
                  <a:srgbClr val="FFFF00"/>
                </a:solidFill>
                <a:cs typeface="Times New Roman" panose="02020603050405020304" pitchFamily="18" charset="0"/>
              </a:rPr>
              <a:t>Be still, my soul! The waves and winds still know</a:t>
            </a:r>
            <a:br>
              <a:rPr lang="en-US" sz="4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700" dirty="0">
                <a:solidFill>
                  <a:srgbClr val="FFFF00"/>
                </a:solidFill>
                <a:cs typeface="Times New Roman" panose="02020603050405020304" pitchFamily="18" charset="0"/>
              </a:rPr>
              <a:t>His voice Who ruled them while He dwelt below.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668919"/>
            <a:ext cx="12191999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3.  Be still, my soul! The hour is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hast’ning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on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When we shall be forever with the Lord.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When disappointment, grief, and fear are gone,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Sorrow forgot, love’s purest joys restored.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Be still, my soul! When change and tears are past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All safe and blessed we shall meet at last.</a:t>
            </a:r>
          </a:p>
        </p:txBody>
      </p:sp>
    </p:spTree>
    <p:extLst>
      <p:ext uri="{BB962C8B-B14F-4D97-AF65-F5344CB8AC3E}">
        <p14:creationId xmlns:p14="http://schemas.microsoft.com/office/powerpoint/2010/main" val="2231262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202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 Still My Soul!</dc:title>
  <dc:creator>Thomas</dc:creator>
  <cp:keywords>Songs, Hymns, Copyright Free, Slides, Lyric Slides, Group Singing, Sing Along, What Wondrous Love Is This</cp:keywords>
  <cp:lastModifiedBy>Thomas Edel</cp:lastModifiedBy>
  <cp:revision>18</cp:revision>
  <dcterms:created xsi:type="dcterms:W3CDTF">2023-06-08T17:19:40Z</dcterms:created>
  <dcterms:modified xsi:type="dcterms:W3CDTF">2024-06-17T19:38:56Z</dcterms:modified>
</cp:coreProperties>
</file>