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 As with gladness men of old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Did the guiding star behold;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As with joy they hailed its 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Leading onward, beaming bright;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So, most gracious Lord, may we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Evermore be led to Thee.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As with joyful steps they sped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that lowly manger bed,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bend the knee before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Him whom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and earth adore;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may we with willing feet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Ever seek Thy mercy-seat.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87B0F9-E9FF-5ADD-47AE-0EAEB1208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FB7CD0-9E88-FE85-3932-4832DDAAF6E5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As they offered gifts most rare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that manger rude and bare;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may we with holy joy,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Pure and free from sin’s alloy,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our costliest treasures bring,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Christ, to Thee, our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heav'nly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King.</a:t>
            </a:r>
          </a:p>
        </p:txBody>
      </p:sp>
    </p:spTree>
    <p:extLst>
      <p:ext uri="{BB962C8B-B14F-4D97-AF65-F5344CB8AC3E}">
        <p14:creationId xmlns:p14="http://schemas.microsoft.com/office/powerpoint/2010/main" val="3925943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3FF5A5-5A9A-A46B-F018-DB5D29B86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958E11-19B8-4359-B825-7803C16B6208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Holy Jesus, every day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Keep us in the narrow way; 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And, when earthly things are past,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Bring our ransomed souls at last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they need no star to guide,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no clouds Thy glory hide.</a:t>
            </a:r>
          </a:p>
        </p:txBody>
      </p:sp>
    </p:spTree>
    <p:extLst>
      <p:ext uri="{BB962C8B-B14F-4D97-AF65-F5344CB8AC3E}">
        <p14:creationId xmlns:p14="http://schemas.microsoft.com/office/powerpoint/2010/main" val="5943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184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with Gladness Men of Old</dc:title>
  <dc:creator>Thomas</dc:creator>
  <cp:keywords>Songs, Hymns, Copyright Free, Slides, Lyric Slides, Group Singing, Sing Along, As with Gladness Men of Old</cp:keywords>
  <cp:lastModifiedBy>Thomas Edel</cp:lastModifiedBy>
  <cp:revision>18</cp:revision>
  <dcterms:created xsi:type="dcterms:W3CDTF">2023-06-08T17:19:40Z</dcterms:created>
  <dcterms:modified xsi:type="dcterms:W3CDTF">2024-10-27T04:46:54Z</dcterms:modified>
</cp:coreProperties>
</file>