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5" r:id="rId6"/>
    <p:sldId id="276" r:id="rId7"/>
    <p:sldId id="277" r:id="rId8"/>
    <p:sldId id="27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34802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Have you been to Jesus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cleansing power?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fully trusting in His grace this hour?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178821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60532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soul cleansing blood of the Lamb?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your garments spotless?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they white as snow?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632482"/>
            <a:ext cx="1219199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Are you walking daily by the Savior’s side?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Do you rest each moment in the Crucified?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9419C9-EE97-AB72-A2EB-B81C007D5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D29C54-2DEB-C682-1299-09C45F3F47B6}"/>
              </a:ext>
            </a:extLst>
          </p:cNvPr>
          <p:cNvSpPr txBox="1"/>
          <p:nvPr/>
        </p:nvSpPr>
        <p:spPr>
          <a:xfrm>
            <a:off x="0" y="1160532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soul cleansing blood of the Lamb?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your garments spotless?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they white as snow?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</p:txBody>
      </p:sp>
    </p:spTree>
    <p:extLst>
      <p:ext uri="{BB962C8B-B14F-4D97-AF65-F5344CB8AC3E}">
        <p14:creationId xmlns:p14="http://schemas.microsoft.com/office/powerpoint/2010/main" val="395932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147371-6D18-9ABD-F54C-111C3626E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7A86FE-4367-3103-CF42-D9D2243757F8}"/>
              </a:ext>
            </a:extLst>
          </p:cNvPr>
          <p:cNvSpPr txBox="1"/>
          <p:nvPr/>
        </p:nvSpPr>
        <p:spPr>
          <a:xfrm>
            <a:off x="1" y="131346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When the Bridegroom cometh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will your robes be white?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  <a:t>Will your soul be ready for the mansions bright,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be washed in the blood of the Lamb?</a:t>
            </a:r>
          </a:p>
        </p:txBody>
      </p:sp>
    </p:spTree>
    <p:extLst>
      <p:ext uri="{BB962C8B-B14F-4D97-AF65-F5344CB8AC3E}">
        <p14:creationId xmlns:p14="http://schemas.microsoft.com/office/powerpoint/2010/main" val="365921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18013F-D9DC-6757-BF11-50FF0B589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3653CE-8C37-78AE-032F-73AFAD84E011}"/>
              </a:ext>
            </a:extLst>
          </p:cNvPr>
          <p:cNvSpPr txBox="1"/>
          <p:nvPr/>
        </p:nvSpPr>
        <p:spPr>
          <a:xfrm>
            <a:off x="0" y="1160532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soul cleansing blood of the Lamb?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your garments spotless?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they white as snow?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</p:txBody>
      </p:sp>
    </p:spTree>
    <p:extLst>
      <p:ext uri="{BB962C8B-B14F-4D97-AF65-F5344CB8AC3E}">
        <p14:creationId xmlns:p14="http://schemas.microsoft.com/office/powerpoint/2010/main" val="2251996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1EC5C4-9F07-7190-AA80-0900AEC92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A7F9B9-DE1A-C4E5-BAE9-BBAA5821CE4E}"/>
              </a:ext>
            </a:extLst>
          </p:cNvPr>
          <p:cNvSpPr txBox="1"/>
          <p:nvPr/>
        </p:nvSpPr>
        <p:spPr>
          <a:xfrm>
            <a:off x="0" y="1258856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Lay aside the garments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that are stained with sin,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be washed in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a fountain flowing for the soul unclean, </a:t>
            </a:r>
            <a:b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O be washed in the blood of the Lamb!</a:t>
            </a:r>
          </a:p>
        </p:txBody>
      </p:sp>
    </p:spTree>
    <p:extLst>
      <p:ext uri="{BB962C8B-B14F-4D97-AF65-F5344CB8AC3E}">
        <p14:creationId xmlns:p14="http://schemas.microsoft.com/office/powerpoint/2010/main" val="3262909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EC3F88-F223-30A6-0048-E1ECC27E2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B662AC-C76D-D9CF-4878-4CFECC260B80}"/>
              </a:ext>
            </a:extLst>
          </p:cNvPr>
          <p:cNvSpPr txBox="1"/>
          <p:nvPr/>
        </p:nvSpPr>
        <p:spPr>
          <a:xfrm>
            <a:off x="0" y="1160532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soul cleansing blood of the Lamb?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your garments spotless?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they white as snow?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Are you washed in the blood of the Lamb?</a:t>
            </a:r>
          </a:p>
        </p:txBody>
      </p:sp>
    </p:spTree>
    <p:extLst>
      <p:ext uri="{BB962C8B-B14F-4D97-AF65-F5344CB8AC3E}">
        <p14:creationId xmlns:p14="http://schemas.microsoft.com/office/powerpoint/2010/main" val="3434018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341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Washed in the Blood?</dc:title>
  <dc:creator>Songs123.xyz</dc:creator>
  <cp:keywords>Songs, Hymns, Copyright Free, Slides, Lyric Slides, Group Singing, Sing Along, Are You Washed in the Blood?</cp:keywords>
  <cp:lastModifiedBy>Thomas Edel</cp:lastModifiedBy>
  <cp:revision>18</cp:revision>
  <dcterms:created xsi:type="dcterms:W3CDTF">2023-06-08T17:19:40Z</dcterms:created>
  <dcterms:modified xsi:type="dcterms:W3CDTF">2025-05-03T23:17:02Z</dcterms:modified>
</cp:coreProperties>
</file>