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0" r:id="rId3"/>
    <p:sldId id="270" r:id="rId4"/>
    <p:sldId id="279" r:id="rId5"/>
    <p:sldId id="273" r:id="rId6"/>
    <p:sldId id="276" r:id="rId7"/>
    <p:sldId id="277" r:id="rId8"/>
    <p:sldId id="281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03217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1.	Angels we have heard on high,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Sweetly singing o'er the plains,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mountains in reply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Echoing their joyous strains: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Glo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. . . . .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ria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in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excelsis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Deo!</a:t>
            </a:r>
          </a:p>
          <a:p>
            <a:pPr algn="ctr">
              <a:spcAft>
                <a:spcPts val="2400"/>
              </a:spcAft>
            </a:pP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Glo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. . . . .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ria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in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excelsis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Deo!</a:t>
            </a:r>
          </a:p>
          <a:p>
            <a:pPr algn="ctr">
              <a:spcAft>
                <a:spcPts val="2400"/>
              </a:spcAft>
            </a:pP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(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Glory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to 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God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in 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the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highest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!)</a:t>
            </a:r>
          </a:p>
        </p:txBody>
      </p:sp>
    </p:spTree>
    <p:extLst>
      <p:ext uri="{BB962C8B-B14F-4D97-AF65-F5344CB8AC3E}">
        <p14:creationId xmlns:p14="http://schemas.microsoft.com/office/powerpoint/2010/main" val="140378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3"/>
            <a:ext cx="12191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2.	Shepherds, why this jubilee?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Why your joyous strains prolong?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Say what may the tidings be,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Which inspire your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heav'nly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song?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Glo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. . . . .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ria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in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excelsis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Deo!</a:t>
            </a:r>
          </a:p>
          <a:p>
            <a:pPr algn="ctr">
              <a:spcAft>
                <a:spcPts val="2400"/>
              </a:spcAft>
            </a:pP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Glo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. . . . .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ria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in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excelsis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Deo!</a:t>
            </a:r>
          </a:p>
          <a:p>
            <a:pPr algn="ctr">
              <a:spcAft>
                <a:spcPts val="2400"/>
              </a:spcAft>
            </a:pP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(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Glory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to 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God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in 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the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highest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!)</a:t>
            </a:r>
          </a:p>
        </p:txBody>
      </p:sp>
    </p:spTree>
    <p:extLst>
      <p:ext uri="{BB962C8B-B14F-4D97-AF65-F5344CB8AC3E}">
        <p14:creationId xmlns:p14="http://schemas.microsoft.com/office/powerpoint/2010/main" val="489807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3"/>
            <a:ext cx="12191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3.  Come to Bethlehem and see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Him whose birth the angels sing;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Come, adore on bended knee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Christ the Lord, the new-born King.</a:t>
            </a:r>
          </a:p>
        </p:txBody>
      </p:sp>
    </p:spTree>
    <p:extLst>
      <p:ext uri="{BB962C8B-B14F-4D97-AF65-F5344CB8AC3E}">
        <p14:creationId xmlns:p14="http://schemas.microsoft.com/office/powerpoint/2010/main" val="89437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Glo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. . . . .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ria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in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excelsis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Deo!</a:t>
            </a:r>
          </a:p>
          <a:p>
            <a:pPr algn="ctr">
              <a:spcAft>
                <a:spcPts val="2400"/>
              </a:spcAft>
            </a:pP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Glo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. . . . .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ria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in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excelsis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Deo!</a:t>
            </a:r>
          </a:p>
          <a:p>
            <a:pPr algn="ctr">
              <a:spcAft>
                <a:spcPts val="2400"/>
              </a:spcAft>
            </a:pP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(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Glory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to 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God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in 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the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highest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!)</a:t>
            </a:r>
          </a:p>
        </p:txBody>
      </p:sp>
    </p:spTree>
    <p:extLst>
      <p:ext uri="{BB962C8B-B14F-4D97-AF65-F5344CB8AC3E}">
        <p14:creationId xmlns:p14="http://schemas.microsoft.com/office/powerpoint/2010/main" val="1363834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3"/>
            <a:ext cx="12191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4.  See within a manger laid,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Jesus, Lord of </a:t>
            </a:r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and earth!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Mary, Joseph, lend your aid,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With us sing our Savior's birth.</a:t>
            </a:r>
          </a:p>
        </p:txBody>
      </p:sp>
    </p:spTree>
    <p:extLst>
      <p:ext uri="{BB962C8B-B14F-4D97-AF65-F5344CB8AC3E}">
        <p14:creationId xmlns:p14="http://schemas.microsoft.com/office/powerpoint/2010/main" val="3752992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1036"/>
            <a:ext cx="12192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Glo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. . . . .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ria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in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excelsis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Deo!</a:t>
            </a:r>
          </a:p>
          <a:p>
            <a:pPr algn="ctr">
              <a:spcAft>
                <a:spcPts val="2400"/>
              </a:spcAft>
            </a:pP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Glo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. . . . .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ria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in </a:t>
            </a:r>
            <a:r>
              <a:rPr lang="es-E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excelsis</a:t>
            </a:r>
            <a:r>
              <a:rPr lang="es-E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Deo!</a:t>
            </a:r>
          </a:p>
          <a:p>
            <a:pPr algn="ctr">
              <a:spcAft>
                <a:spcPts val="2400"/>
              </a:spcAft>
            </a:pP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(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Glory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to 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God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in 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the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r>
              <a:rPr lang="es-E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highest</a:t>
            </a:r>
            <a:r>
              <a:rPr lang="es-E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!)</a:t>
            </a:r>
          </a:p>
        </p:txBody>
      </p:sp>
    </p:spTree>
    <p:extLst>
      <p:ext uri="{BB962C8B-B14F-4D97-AF65-F5344CB8AC3E}">
        <p14:creationId xmlns:p14="http://schemas.microsoft.com/office/powerpoint/2010/main" val="1528354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237</Words>
  <Application>Microsoft Office PowerPoint</Application>
  <PresentationFormat>Widescreen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Angels We Have Heard on High</dc:title>
  <dc:creator>Thomas</dc:creator>
  <cp:keywords>Songs, Hymns, Copyright Free, Slides, Lyric Slides, Group Singing, Sing Along, Angels We Have Heard on High</cp:keywords>
  <cp:lastModifiedBy>Thomas Edel</cp:lastModifiedBy>
  <cp:revision>16</cp:revision>
  <dcterms:created xsi:type="dcterms:W3CDTF">2023-06-08T17:19:40Z</dcterms:created>
  <dcterms:modified xsi:type="dcterms:W3CDTF">2024-03-05T21:17:44Z</dcterms:modified>
</cp:coreProperties>
</file>