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70" r:id="rId4"/>
    <p:sldId id="282" r:id="rId5"/>
    <p:sldId id="273" r:id="rId6"/>
    <p:sldId id="283" r:id="rId7"/>
    <p:sldId id="277" r:id="rId8"/>
    <p:sldId id="28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67011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1.	Angels from the realms of glory,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Wing your flight o'er all the earth;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Ye who sang creation's story,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Now proclaim Messiah's birth: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691474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Worship Christ, the newborn King!</a:t>
            </a:r>
            <a:endParaRPr lang="es-ES" sz="48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78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514494"/>
            <a:ext cx="12191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	Shepherds, in the field abiding,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Watching o'er your flocks by night,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God with man is now residing;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Yonder shines the infant Light.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691474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Worship Christ, the newborn King!</a:t>
            </a:r>
            <a:endParaRPr lang="es-ES" sz="48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53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426003"/>
            <a:ext cx="12191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3.  Sages, leave your contemplations,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Brighter visions beam afar;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Seek the great Desire of nations;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Ye have seen His natal star.</a:t>
            </a:r>
          </a:p>
        </p:txBody>
      </p:sp>
    </p:spTree>
    <p:extLst>
      <p:ext uri="{BB962C8B-B14F-4D97-AF65-F5344CB8AC3E}">
        <p14:creationId xmlns:p14="http://schemas.microsoft.com/office/powerpoint/2010/main" val="89437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691474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Worship Christ, the newborn King!</a:t>
            </a:r>
            <a:endParaRPr lang="es-ES" sz="48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190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504661"/>
            <a:ext cx="12191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4.  Saints, before the altar bending,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Watching long in hope and fear;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Suddenly the Lord, descending,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In His temple shall appear.</a:t>
            </a:r>
          </a:p>
        </p:txBody>
      </p:sp>
    </p:spTree>
    <p:extLst>
      <p:ext uri="{BB962C8B-B14F-4D97-AF65-F5344CB8AC3E}">
        <p14:creationId xmlns:p14="http://schemas.microsoft.com/office/powerpoint/2010/main" val="3752992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691474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Come and worship,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Worship Christ, the newborn King!</a:t>
            </a:r>
            <a:endParaRPr lang="es-ES" sz="48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05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198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Angels from the Realms of Glory</dc:title>
  <dc:creator>Thomas</dc:creator>
  <cp:keywords>Songs, Hymns, Copyright Free, Slides, Lyric Slides, Group Singing, Sing Along, Angels from the Realms of Glory</cp:keywords>
  <cp:lastModifiedBy>Thomas Edel</cp:lastModifiedBy>
  <cp:revision>18</cp:revision>
  <dcterms:created xsi:type="dcterms:W3CDTF">2023-06-08T17:19:40Z</dcterms:created>
  <dcterms:modified xsi:type="dcterms:W3CDTF">2024-03-05T21:16:51Z</dcterms:modified>
</cp:coreProperties>
</file>