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914399" y="1443841"/>
            <a:ext cx="102456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 Amazing grace! How sweet the sound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That saved a wretch like me!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 once was lost, but now am found,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Was blind but now I see.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396510" y="1443841"/>
            <a:ext cx="109576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2. 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'Twas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grace that taught my heart to fear,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grace my fears relieved;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How precious did that grace appear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The hour I first believed. </a:t>
            </a:r>
          </a:p>
        </p:txBody>
      </p:sp>
    </p:spTree>
    <p:extLst>
      <p:ext uri="{BB962C8B-B14F-4D97-AF65-F5344CB8AC3E}">
        <p14:creationId xmlns:p14="http://schemas.microsoft.com/office/powerpoint/2010/main" val="148859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469338" y="1443841"/>
            <a:ext cx="110061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 Through many dangers, toils, and snares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 have already come;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‘Tis grace hath brought me safe thus far,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And grace will lead me home.</a:t>
            </a:r>
          </a:p>
        </p:txBody>
      </p:sp>
    </p:spTree>
    <p:extLst>
      <p:ext uri="{BB962C8B-B14F-4D97-AF65-F5344CB8AC3E}">
        <p14:creationId xmlns:p14="http://schemas.microsoft.com/office/powerpoint/2010/main" val="161675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801385" y="1074509"/>
            <a:ext cx="103666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4.  When we've been there </a:t>
            </a:r>
          </a:p>
          <a:p>
            <a:pPr algn="ctr">
              <a:spcAft>
                <a:spcPts val="18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ten thousand years,</a:t>
            </a:r>
          </a:p>
          <a:p>
            <a:pPr algn="ctr">
              <a:spcAft>
                <a:spcPts val="18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Bright shining as the sun,</a:t>
            </a:r>
          </a:p>
          <a:p>
            <a:pPr algn="ctr">
              <a:spcAft>
                <a:spcPts val="18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We've no less days to sing God's praise</a:t>
            </a:r>
          </a:p>
          <a:p>
            <a:pPr algn="ctr">
              <a:spcAft>
                <a:spcPts val="18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Than when we’d first begun.</a:t>
            </a:r>
          </a:p>
        </p:txBody>
      </p:sp>
    </p:spTree>
    <p:extLst>
      <p:ext uri="{BB962C8B-B14F-4D97-AF65-F5344CB8AC3E}">
        <p14:creationId xmlns:p14="http://schemas.microsoft.com/office/powerpoint/2010/main" val="3916356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128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Thomas</dc:creator>
  <cp:keywords>Songs, Hymns, Copyright Free, Slides, Lyric Slides, Group Singing, Sing Along, Amazing Grace</cp:keywords>
  <cp:lastModifiedBy>Thomas Edel</cp:lastModifiedBy>
  <cp:revision>9</cp:revision>
  <dcterms:created xsi:type="dcterms:W3CDTF">2023-06-08T17:19:40Z</dcterms:created>
  <dcterms:modified xsi:type="dcterms:W3CDTF">2024-03-05T20:52:36Z</dcterms:modified>
</cp:coreProperties>
</file>