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2" r:id="rId3"/>
    <p:sldId id="263" r:id="rId4"/>
    <p:sldId id="265" r:id="rId5"/>
    <p:sldId id="264" r:id="rId6"/>
    <p:sldId id="268" r:id="rId7"/>
    <p:sldId id="267" r:id="rId8"/>
    <p:sldId id="266" r:id="rId9"/>
    <p:sldId id="270" r:id="rId10"/>
    <p:sldId id="271" r:id="rId11"/>
    <p:sldId id="2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598220" y="1579382"/>
            <a:ext cx="1099556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1. 	All creatures of our God and King,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Lift up your voice and with us sing 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Alleluia!  Alleluia!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4166366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98184"/>
            <a:ext cx="121920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Praise, praise the Father, praise the Son,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And praise the Spirit, Three in One!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O praise Him, O praise Him!  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Alleluia!  Alleluia!  Alleluia!</a:t>
            </a:r>
          </a:p>
        </p:txBody>
      </p:sp>
    </p:spTree>
    <p:extLst>
      <p:ext uri="{BB962C8B-B14F-4D97-AF65-F5344CB8AC3E}">
        <p14:creationId xmlns:p14="http://schemas.microsoft.com/office/powerpoint/2010/main" val="3032580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98184"/>
            <a:ext cx="121920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Thou burning sun with golden beam,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Thou silver moon with softer gleam,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O praise Him, O praise Him!  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Alleluia!  Alleluia!  Alleluia!</a:t>
            </a:r>
          </a:p>
        </p:txBody>
      </p:sp>
    </p:spTree>
    <p:extLst>
      <p:ext uri="{BB962C8B-B14F-4D97-AF65-F5344CB8AC3E}">
        <p14:creationId xmlns:p14="http://schemas.microsoft.com/office/powerpoint/2010/main" val="257931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428287" y="1475164"/>
            <a:ext cx="1133542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2.  Thou rushing wind that art so strong,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Ye clouds that sail in </a:t>
            </a:r>
            <a:r>
              <a:rPr lang="en-U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heav’n</a:t>
            </a: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along, 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O praise Him! Alleluia!</a:t>
            </a:r>
          </a:p>
        </p:txBody>
      </p:sp>
    </p:spTree>
    <p:extLst>
      <p:ext uri="{BB962C8B-B14F-4D97-AF65-F5344CB8AC3E}">
        <p14:creationId xmlns:p14="http://schemas.microsoft.com/office/powerpoint/2010/main" val="3119359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98184"/>
            <a:ext cx="121920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Thou rising morn, in praise rejoice,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Ye lights of evening, find a voice!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O praise Him, O praise Him!  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Alleluia!  Alleluia!  Alleluia!</a:t>
            </a:r>
          </a:p>
        </p:txBody>
      </p:sp>
    </p:spTree>
    <p:extLst>
      <p:ext uri="{BB962C8B-B14F-4D97-AF65-F5344CB8AC3E}">
        <p14:creationId xmlns:p14="http://schemas.microsoft.com/office/powerpoint/2010/main" val="4167435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64538" y="1357178"/>
            <a:ext cx="1186292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3. Thou flowing water pure and clear,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Make music for thy Lord to hear:  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Alleluia!  Alleluia!</a:t>
            </a:r>
          </a:p>
        </p:txBody>
      </p:sp>
    </p:spTree>
    <p:extLst>
      <p:ext uri="{BB962C8B-B14F-4D97-AF65-F5344CB8AC3E}">
        <p14:creationId xmlns:p14="http://schemas.microsoft.com/office/powerpoint/2010/main" val="1167489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98184"/>
            <a:ext cx="121920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Thou fire so masterful and bright,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That </a:t>
            </a:r>
            <a:r>
              <a:rPr lang="en-US" sz="4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givest</a:t>
            </a: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 man both warmth and light,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O praise Him, O praise Him!  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Alleluia!  Alleluia!  Alleluia!</a:t>
            </a:r>
          </a:p>
        </p:txBody>
      </p:sp>
    </p:spTree>
    <p:extLst>
      <p:ext uri="{BB962C8B-B14F-4D97-AF65-F5344CB8AC3E}">
        <p14:creationId xmlns:p14="http://schemas.microsoft.com/office/powerpoint/2010/main" val="2422975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64538" y="1524327"/>
            <a:ext cx="1186292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4.  And all ye men of tender heart,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Forgiving others, take your part, 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O sing ye! Alleluia!</a:t>
            </a:r>
          </a:p>
        </p:txBody>
      </p:sp>
    </p:spTree>
    <p:extLst>
      <p:ext uri="{BB962C8B-B14F-4D97-AF65-F5344CB8AC3E}">
        <p14:creationId xmlns:p14="http://schemas.microsoft.com/office/powerpoint/2010/main" val="3589742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98184"/>
            <a:ext cx="121920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Ye who long pain and sorrow bear,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Praise God and on Him cast your care!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O praise Him, O praise Him!  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Alleluia!  Alleluia!  Alleluia!</a:t>
            </a:r>
          </a:p>
        </p:txBody>
      </p:sp>
    </p:spTree>
    <p:extLst>
      <p:ext uri="{BB962C8B-B14F-4D97-AF65-F5344CB8AC3E}">
        <p14:creationId xmlns:p14="http://schemas.microsoft.com/office/powerpoint/2010/main" val="1656376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64538" y="1524327"/>
            <a:ext cx="1186292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5.  Let all things their Creator bless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And worship Him in humbleness,  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O praise Him!  Alleluia!</a:t>
            </a:r>
          </a:p>
        </p:txBody>
      </p:sp>
    </p:spTree>
    <p:extLst>
      <p:ext uri="{BB962C8B-B14F-4D97-AF65-F5344CB8AC3E}">
        <p14:creationId xmlns:p14="http://schemas.microsoft.com/office/powerpoint/2010/main" val="887992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267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Creatures of Our God and King</dc:title>
  <dc:creator>Thomas</dc:creator>
  <cp:keywords>Songs, Hymns, Copyright Free, Slides, Lyric Slides, Group Singing, Sing Along, All Creatures of Our God and King</cp:keywords>
  <cp:lastModifiedBy>Thomas Edel</cp:lastModifiedBy>
  <cp:revision>12</cp:revision>
  <dcterms:created xsi:type="dcterms:W3CDTF">2023-06-08T17:19:40Z</dcterms:created>
  <dcterms:modified xsi:type="dcterms:W3CDTF">2024-03-05T21:47:03Z</dcterms:modified>
</cp:coreProperties>
</file>